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4"/>
  </p:notesMasterIdLst>
  <p:handoutMasterIdLst>
    <p:handoutMasterId r:id="rId25"/>
  </p:handoutMasterIdLst>
  <p:sldIdLst>
    <p:sldId id="264" r:id="rId2"/>
    <p:sldId id="929" r:id="rId3"/>
    <p:sldId id="926" r:id="rId4"/>
    <p:sldId id="907" r:id="rId5"/>
    <p:sldId id="927" r:id="rId6"/>
    <p:sldId id="909" r:id="rId7"/>
    <p:sldId id="923" r:id="rId8"/>
    <p:sldId id="924" r:id="rId9"/>
    <p:sldId id="925" r:id="rId10"/>
    <p:sldId id="279" r:id="rId11"/>
    <p:sldId id="280" r:id="rId12"/>
    <p:sldId id="281" r:id="rId13"/>
    <p:sldId id="282" r:id="rId14"/>
    <p:sldId id="283" r:id="rId15"/>
    <p:sldId id="284" r:id="rId16"/>
    <p:sldId id="912" r:id="rId17"/>
    <p:sldId id="916" r:id="rId18"/>
    <p:sldId id="919" r:id="rId19"/>
    <p:sldId id="920" r:id="rId20"/>
    <p:sldId id="921" r:id="rId21"/>
    <p:sldId id="922" r:id="rId22"/>
    <p:sldId id="903" r:id="rId23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494" initials="y" lastIdx="11" clrIdx="0">
    <p:extLst>
      <p:ext uri="{19B8F6BF-5375-455C-9EA6-DF929625EA0E}">
        <p15:presenceInfo xmlns:p15="http://schemas.microsoft.com/office/powerpoint/2012/main" userId="yang49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FF"/>
    <a:srgbClr val="00A650"/>
    <a:srgbClr val="FFFF99"/>
    <a:srgbClr val="0071BC"/>
    <a:srgbClr val="7B9F07"/>
    <a:srgbClr val="B02A30"/>
    <a:srgbClr val="B88800"/>
    <a:srgbClr val="47A600"/>
    <a:srgbClr val="5FA501"/>
    <a:srgbClr val="327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0" autoAdjust="0"/>
    <p:restoredTop sz="97703" autoAdjust="0"/>
  </p:normalViewPr>
  <p:slideViewPr>
    <p:cSldViewPr snapToGrid="0">
      <p:cViewPr varScale="1">
        <p:scale>
          <a:sx n="57" d="100"/>
          <a:sy n="57" d="100"/>
        </p:scale>
        <p:origin x="14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857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992"/>
    </p:cViewPr>
  </p:sorterViewPr>
  <p:notesViewPr>
    <p:cSldViewPr snapToGrid="0">
      <p:cViewPr varScale="1">
        <p:scale>
          <a:sx n="52" d="100"/>
          <a:sy n="52" d="100"/>
        </p:scale>
        <p:origin x="-1716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4641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2"/>
            <a:ext cx="3046412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6413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40788"/>
            <a:ext cx="3046412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972F1B26-DECD-41ED-AD78-E45F27AB97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9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>
            <a:lvl1pPr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5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>
            <a:lvl1pPr algn="r"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40" y="4416427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1265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b" anchorCtr="0" compatLnSpc="1">
            <a:prstTxWarp prst="textNoShape">
              <a:avLst/>
            </a:prstTxWarp>
          </a:bodyPr>
          <a:lstStyle>
            <a:lvl1pPr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5" y="8831265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b" anchorCtr="0" compatLnSpc="1">
            <a:prstTxWarp prst="textNoShape">
              <a:avLst/>
            </a:prstTxWarp>
          </a:bodyPr>
          <a:lstStyle>
            <a:lvl1pPr algn="r" defTabSz="931589">
              <a:defRPr sz="1100"/>
            </a:lvl1pPr>
          </a:lstStyle>
          <a:p>
            <a:pPr>
              <a:defRPr/>
            </a:pPr>
            <a:fld id="{A6E9A276-2B14-42AC-884B-EC73CBBF1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20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9A276-2B14-42AC-884B-EC73CBBF17F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EAAD800B-8E82-4C3B-9AF9-C0FB022FC7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CBB1C2B9-4234-4179-8E34-20133CF7F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309E78AD-2347-455C-B899-5FC01832078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2EA1C780-8070-4E57-AB37-CF394DB36DC4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718FA85D-B47E-4B75-9083-BA175326D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2F47AAEC-BA57-49D3-97DB-7B19F71A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148EB876-847E-421B-8FD8-9B16C880248F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4A80AEE-7CE8-4DFD-8FB1-2F48FE788285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02C928E9-DC9D-4F27-AA60-4FA2804573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F13E5291-0025-4BD0-A206-D37B0AD68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FFF93500-59E0-46DD-8EEC-EA163DDDC4F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4B5446E3-CA3E-4D10-8E80-093875045E4A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B63D228C-6E03-4302-9E25-1B3D7DBF59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04D04C73-B4F2-4AA3-9EA0-17519B5D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1A02D841-2490-420A-AA60-D2FD9E9C5A03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6C58BAF3-301F-4073-977C-7A72CDC0E3A1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91DEFE6D-8DD1-4162-B20A-153C6FCA94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99F31B5E-C846-4B4E-9876-CA567C04B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77860246-7D4E-4502-B51C-E950D3BF552A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23D3826-2493-423B-80F4-4E388E18D1D0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4B485EDA-A7E9-4106-889D-8E478693C9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8C1D634A-6C10-44D1-A269-450AE806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C241B69A-6C0E-4A81-9998-1FFF7FE7CE91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1D7B62F-FCFF-4803-B289-B07DE1C8C966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15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644619" y="625476"/>
            <a:ext cx="5801518" cy="564696"/>
          </a:xfrm>
          <a:ln w="12700"/>
        </p:spPr>
        <p:txBody>
          <a:bodyPr tIns="45720"/>
          <a:lstStyle>
            <a:lvl1pPr>
              <a:defRPr sz="320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37475" y="1928814"/>
            <a:ext cx="5815806" cy="451530"/>
          </a:xfrm>
          <a:ln w="12700"/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Font typeface="Wingdings" pitchFamily="27" charset="2"/>
              <a:buNone/>
              <a:defRPr sz="2800" b="1" i="0"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3373" y="5814392"/>
            <a:ext cx="3070632" cy="781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3186" y="1028700"/>
            <a:ext cx="2129814" cy="3122386"/>
          </a:xfrm>
        </p:spPr>
        <p:txBody>
          <a:bodyPr vert="eaVert"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330200"/>
            <a:ext cx="2111375" cy="27781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6399" y="330200"/>
            <a:ext cx="2129814" cy="2778125"/>
          </a:xfrm>
        </p:spPr>
        <p:txBody>
          <a:bodyPr vert="eaVert"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347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210519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9438" y="1400176"/>
            <a:ext cx="3892550" cy="211228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89438" y="2432048"/>
            <a:ext cx="3892550" cy="210519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39725" y="330200"/>
            <a:ext cx="8450263" cy="347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6075" y="1400175"/>
            <a:ext cx="3890963" cy="2323713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9438" y="1400175"/>
            <a:ext cx="3892550" cy="2323713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46075" y="2432048"/>
            <a:ext cx="3890963" cy="207441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9438" y="2432048"/>
            <a:ext cx="3892550" cy="2105192"/>
          </a:xfrm>
        </p:spPr>
        <p:txBody>
          <a:bodyPr/>
          <a:lstStyle>
            <a:lvl2pPr>
              <a:defRPr sz="20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02084" y="251504"/>
            <a:ext cx="5891893" cy="384116"/>
          </a:xfrm>
          <a:prstGeom prst="rect">
            <a:avLst/>
          </a:prstGeom>
        </p:spPr>
        <p:txBody>
          <a:bodyPr anchor="ctr"/>
          <a:lstStyle>
            <a:lvl1pPr algn="l">
              <a:defRPr sz="2400" b="1" i="0" u="none" strike="noStrike" spc="-113" baseline="0">
                <a:solidFill>
                  <a:srgbClr val="324772"/>
                </a:solidFill>
                <a:effectLst/>
              </a:defRPr>
            </a:lvl1pPr>
          </a:lstStyle>
          <a:p>
            <a:r>
              <a:rPr lang="en-US" dirty="0"/>
              <a:t>SLIDE 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5715" y="544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88122-2709-4B22-BE1E-7467385C5C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85" y="1048215"/>
            <a:ext cx="8137065" cy="4847759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700" baseline="0">
                <a:latin typeface="Calibri body"/>
              </a:defRPr>
            </a:lvl1pPr>
            <a:lvl2pPr marL="685773" indent="-342900">
              <a:buFont typeface="Wingdings" panose="05000000000000000000" pitchFamily="2" charset="2"/>
              <a:buChar char="§"/>
              <a:defRPr sz="2400">
                <a:latin typeface="Calibri body"/>
              </a:defRPr>
            </a:lvl2pPr>
            <a:lvl3pPr marL="946475" indent="-260729">
              <a:buFont typeface="Calibri" panose="020F0502020204030204" pitchFamily="34" charset="0"/>
              <a:buChar char="›"/>
              <a:defRPr sz="2100">
                <a:latin typeface="Calibri body"/>
              </a:defRPr>
            </a:lvl3pPr>
            <a:lvl4pPr marL="1284589" indent="-255967">
              <a:buFont typeface="Calibri" panose="020F0502020204030204" pitchFamily="34" charset="0"/>
              <a:buChar char="›"/>
              <a:defRPr sz="1800" baseline="0">
                <a:latin typeface="Calibri body"/>
              </a:defRPr>
            </a:lvl4pPr>
            <a:lvl5pPr marL="1632225" indent="-260729">
              <a:buFont typeface="Calibri" panose="020F0502020204030204" pitchFamily="34" charset="0"/>
              <a:buChar char="›"/>
              <a:defRPr sz="1500" baseline="0">
                <a:latin typeface="Calibri body"/>
              </a:defRPr>
            </a:lvl5pPr>
            <a:lvl6pPr marL="1970338" indent="-255967">
              <a:buFont typeface="Corbel" panose="020B0503020204020204" pitchFamily="34" charset="0"/>
              <a:buChar char="›"/>
              <a:defRPr baseline="0">
                <a:latin typeface="Calibri body"/>
              </a:defRPr>
            </a:lvl6pPr>
            <a:lvl7pPr marL="2228684" indent="-171438">
              <a:buFont typeface="Corbel" panose="020B0503020204020204" pitchFamily="34" charset="0"/>
              <a:buChar char="›"/>
              <a:defRPr sz="1200" baseline="0">
                <a:latin typeface="Calibri body"/>
              </a:defRPr>
            </a:lvl7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30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109727" y="182880"/>
            <a:ext cx="8948927" cy="715889"/>
          </a:xfrm>
          <a:prstGeom prst="rect">
            <a:avLst/>
          </a:prstGeom>
        </p:spPr>
        <p:txBody>
          <a:bodyPr anchor="ctr"/>
          <a:lstStyle>
            <a:lvl1pPr algn="l">
              <a:defRPr sz="3200" b="1" i="0" u="none" strike="noStrike" spc="-151" baseline="0">
                <a:solidFill>
                  <a:srgbClr val="324772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SLIDE  TITLE</a:t>
            </a:r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0858" y="1055077"/>
            <a:ext cx="8777797" cy="4992155"/>
          </a:xfrm>
          <a:prstGeom prst="rect">
            <a:avLst/>
          </a:prstGeom>
        </p:spPr>
        <p:txBody>
          <a:bodyPr/>
          <a:lstStyle>
            <a:lvl1pPr marL="347638" indent="-347638">
              <a:buFont typeface="Wingdings" panose="05000000000000000000" pitchFamily="2" charset="2"/>
              <a:buChar char="Ø"/>
              <a:defRPr sz="2400" baseline="0">
                <a:latin typeface="+mj-lt"/>
              </a:defRPr>
            </a:lvl1pPr>
            <a:lvl2pPr marL="798453" indent="-341289">
              <a:buFont typeface="Wingdings" panose="05000000000000000000" pitchFamily="2" charset="2"/>
              <a:buChar char="Ø"/>
              <a:defRPr sz="2000">
                <a:latin typeface="+mj-lt"/>
              </a:defRPr>
            </a:lvl2pPr>
            <a:lvl3pPr marL="1261967" indent="-347638">
              <a:buFont typeface="Wingdings" panose="05000000000000000000" pitchFamily="2" charset="2"/>
              <a:buChar char="Ø"/>
              <a:defRPr sz="1800">
                <a:latin typeface="+mj-lt"/>
              </a:defRPr>
            </a:lvl3pPr>
            <a:lvl4pPr marL="1712785" indent="-341289">
              <a:buFont typeface="Wingdings" panose="05000000000000000000" pitchFamily="2" charset="2"/>
              <a:buChar char="Ø"/>
              <a:defRPr sz="1600" baseline="0">
                <a:latin typeface="+mj-lt"/>
              </a:defRPr>
            </a:lvl4pPr>
            <a:lvl5pPr marL="2176300" indent="-347638">
              <a:buFont typeface="Wingdings" panose="05000000000000000000" pitchFamily="2" charset="2"/>
              <a:buChar char="Ø"/>
              <a:defRPr sz="1400" baseline="0">
                <a:latin typeface="+mj-lt"/>
              </a:defRPr>
            </a:lvl5pPr>
            <a:lvl6pPr marL="2627117" indent="-341289">
              <a:buFont typeface="Wingdings" panose="05000000000000000000" pitchFamily="2" charset="2"/>
              <a:buChar char="Ø"/>
              <a:defRPr sz="1200" baseline="0">
                <a:latin typeface="+mj-lt"/>
              </a:defRPr>
            </a:lvl6pPr>
            <a:lvl7pPr marL="2971578" indent="-228584">
              <a:buFont typeface="Wingdings" panose="05000000000000000000" pitchFamily="2" charset="2"/>
              <a:buChar char="Ø"/>
              <a:defRPr sz="900" baseline="0">
                <a:latin typeface="+mj-lt"/>
              </a:defRPr>
            </a:lvl7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2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406265"/>
          </a:xfrm>
        </p:spPr>
        <p:txBody>
          <a:bodyPr/>
          <a:lstStyle>
            <a:lvl1pPr>
              <a:defRPr sz="26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5" y="860565"/>
            <a:ext cx="8416925" cy="1628138"/>
          </a:xfrm>
        </p:spPr>
        <p:txBody>
          <a:bodyPr/>
          <a:lstStyle>
            <a:lvl1pPr marL="347663" indent="-347663">
              <a:buClr>
                <a:srgbClr val="C00000"/>
              </a:buClr>
              <a:defRPr sz="2000" baseline="0"/>
            </a:lvl1pPr>
            <a:lvl2pPr>
              <a:buClr>
                <a:srgbClr val="C00000"/>
              </a:buClr>
              <a:defRPr sz="1800" baseline="0"/>
            </a:lvl2pPr>
            <a:lvl3pPr>
              <a:buClr>
                <a:srgbClr val="C00000"/>
              </a:buClr>
              <a:defRPr sz="1600" baseline="0"/>
            </a:lvl3pPr>
            <a:lvl4pPr>
              <a:buClr>
                <a:srgbClr val="C00000"/>
              </a:buClr>
              <a:defRPr sz="1500" baseline="0"/>
            </a:lvl4pPr>
            <a:lvl5pPr>
              <a:buClr>
                <a:srgbClr val="C00000"/>
              </a:buClr>
              <a:defRPr sz="14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926444"/>
            <a:ext cx="7772400" cy="406265"/>
          </a:xfrm>
        </p:spPr>
        <p:txBody>
          <a:bodyPr/>
          <a:lstStyle>
            <a:lvl1pPr algn="ctr">
              <a:defRPr sz="2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2037481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438" y="1400175"/>
            <a:ext cx="3892550" cy="2074414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071336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071336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406265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1698927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6166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869676"/>
            <a:ext cx="8416925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39725" y="330200"/>
            <a:ext cx="8450263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8191500" y="6477000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5FE0E5A-A608-420A-8CA0-9B4B009E4183}" type="slidenum">
              <a:rPr lang="en-US" sz="1400" b="1">
                <a:latin typeface="Times New Roman" charset="0"/>
              </a:rPr>
              <a:pPr algn="r">
                <a:defRPr/>
              </a:pPr>
              <a:t>‹#›</a:t>
            </a:fld>
            <a:endParaRPr lang="en-US" sz="1400" b="1" dirty="0">
              <a:latin typeface="Times New Roman" charset="0"/>
            </a:endParaRPr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6350" y="6340475"/>
            <a:ext cx="5567363" cy="0"/>
          </a:xfrm>
          <a:prstGeom prst="line">
            <a:avLst/>
          </a:prstGeom>
          <a:noFill/>
          <a:ln w="25400">
            <a:solidFill>
              <a:srgbClr val="B59E7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350" y="6350414"/>
            <a:ext cx="1913382" cy="48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78" r:id="rId14"/>
    <p:sldLayoutId id="2147484179" r:id="rId15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 i="0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9pPr>
    </p:titleStyle>
    <p:bodyStyle>
      <a:lvl1pPr marL="282575" indent="-28257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685800" indent="-28892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Arial" charset="0"/>
        <a:buChar char="–"/>
        <a:defRPr sz="1800">
          <a:solidFill>
            <a:schemeClr val="tx1"/>
          </a:solidFill>
          <a:latin typeface="+mn-lt"/>
          <a:ea typeface="ＭＳ Ｐゴシック" pitchFamily="27" charset="-128"/>
        </a:defRPr>
      </a:lvl2pPr>
      <a:lvl3pPr marL="968375" indent="-16827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•"/>
        <a:defRPr sz="1600" i="1">
          <a:solidFill>
            <a:schemeClr val="tx1"/>
          </a:solidFill>
          <a:latin typeface="+mn-lt"/>
          <a:ea typeface="ＭＳ Ｐゴシック" pitchFamily="27" charset="-128"/>
        </a:defRPr>
      </a:lvl3pPr>
      <a:lvl4pPr marL="1363663" indent="-280988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–"/>
        <a:defRPr sz="1400">
          <a:solidFill>
            <a:schemeClr val="tx1"/>
          </a:solidFill>
          <a:latin typeface="+mn-lt"/>
          <a:ea typeface="ＭＳ Ｐゴシック" pitchFamily="27" charset="-128"/>
        </a:defRPr>
      </a:lvl4pPr>
      <a:lvl5pPr marL="1652588" indent="-17462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•"/>
        <a:defRPr sz="1400" i="1">
          <a:solidFill>
            <a:schemeClr val="tx1"/>
          </a:solidFill>
          <a:latin typeface="+mn-lt"/>
          <a:ea typeface="ＭＳ Ｐゴシック" pitchFamily="27" charset="-128"/>
        </a:defRPr>
      </a:lvl5pPr>
      <a:lvl6pPr marL="21097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6pPr>
      <a:lvl7pPr marL="25669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7pPr>
      <a:lvl8pPr marL="30241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8pPr>
      <a:lvl9pPr marL="34813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42" Type="http://schemas.openxmlformats.org/officeDocument/2006/relationships/image" Target="../media/image58.png"/><Relationship Id="rId47" Type="http://schemas.openxmlformats.org/officeDocument/2006/relationships/image" Target="../media/image63.png"/><Relationship Id="rId50" Type="http://schemas.openxmlformats.org/officeDocument/2006/relationships/image" Target="../media/image6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29" Type="http://schemas.openxmlformats.org/officeDocument/2006/relationships/image" Target="../media/image45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45" Type="http://schemas.openxmlformats.org/officeDocument/2006/relationships/image" Target="../media/image61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49" Type="http://schemas.openxmlformats.org/officeDocument/2006/relationships/image" Target="../media/image65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4" Type="http://schemas.openxmlformats.org/officeDocument/2006/relationships/image" Target="../media/image60.png"/><Relationship Id="rId52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image" Target="../media/image64.png"/><Relationship Id="rId8" Type="http://schemas.openxmlformats.org/officeDocument/2006/relationships/image" Target="../media/image24.png"/><Relationship Id="rId51" Type="http://schemas.openxmlformats.org/officeDocument/2006/relationships/image" Target="../media/image67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Relationship Id="rId46" Type="http://schemas.openxmlformats.org/officeDocument/2006/relationships/image" Target="../media/image62.png"/><Relationship Id="rId20" Type="http://schemas.openxmlformats.org/officeDocument/2006/relationships/image" Target="../media/image36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596348" y="837779"/>
            <a:ext cx="7707143" cy="418576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/>
              <a:t>NERS 551</a:t>
            </a:r>
            <a:br>
              <a:rPr lang="en-US" sz="2800" dirty="0"/>
            </a:br>
            <a:r>
              <a:rPr lang="en-US" sz="2800" dirty="0"/>
              <a:t> Nuclear Reactor Dynamics</a:t>
            </a:r>
            <a:br>
              <a:rPr lang="en-US" sz="2800" dirty="0"/>
            </a:br>
            <a:r>
              <a:rPr lang="en-US" sz="2800" dirty="0"/>
              <a:t>Winter, 2021</a:t>
            </a:r>
            <a:br>
              <a:rPr lang="en-US" sz="3000" dirty="0"/>
            </a:br>
            <a:br>
              <a:rPr lang="en-US" sz="3000" dirty="0"/>
            </a:br>
            <a:r>
              <a:rPr lang="en-US" sz="2800" dirty="0"/>
              <a:t>Lecture 9:       Chapter 8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February 3, 2021</a:t>
            </a:r>
            <a:br>
              <a:rPr lang="en-US" sz="2400" dirty="0"/>
            </a:br>
            <a:br>
              <a:rPr lang="en-US" sz="2400" b="0" dirty="0">
                <a:effectLst/>
              </a:rPr>
            </a:br>
            <a:r>
              <a:rPr lang="en-US" sz="2400" dirty="0">
                <a:effectLst/>
              </a:rPr>
              <a:t>Prof. T. Downar 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A4C03B3-223B-4AF9-8C79-3AC123B1AD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457200"/>
            <a:ext cx="6934200" cy="762000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Nuclear Reactor Transient Analysis: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  PWR Main Steam Line Break</a:t>
            </a:r>
          </a:p>
        </p:txBody>
      </p:sp>
      <p:graphicFrame>
        <p:nvGraphicFramePr>
          <p:cNvPr id="31747" name="Object 3">
            <a:extLst>
              <a:ext uri="{FF2B5EF4-FFF2-40B4-BE49-F238E27FC236}">
                <a16:creationId xmlns:a16="http://schemas.microsoft.com/office/drawing/2014/main" id="{3998B6FF-96A2-4A86-B328-FB014215FB6D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3536950" y="2133600"/>
          <a:ext cx="560705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4" imgW="7314286" imgH="5210902" progId="Paint.Picture">
                  <p:embed/>
                </p:oleObj>
              </mc:Choice>
              <mc:Fallback>
                <p:oleObj name="Bitmap Image" r:id="rId4" imgW="7314286" imgH="5210902" progId="Paint.Picture">
                  <p:embed/>
                  <p:pic>
                    <p:nvPicPr>
                      <p:cNvPr id="31747" name="Object 3">
                        <a:extLst>
                          <a:ext uri="{FF2B5EF4-FFF2-40B4-BE49-F238E27FC236}">
                            <a16:creationId xmlns:a16="http://schemas.microsoft.com/office/drawing/2014/main" id="{3998B6FF-96A2-4A86-B328-FB014215FB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2133600"/>
                        <a:ext cx="560705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4">
            <a:extLst>
              <a:ext uri="{FF2B5EF4-FFF2-40B4-BE49-F238E27FC236}">
                <a16:creationId xmlns:a16="http://schemas.microsoft.com/office/drawing/2014/main" id="{770E958E-3C1E-429A-A4E7-4558B70EE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14600"/>
            <a:ext cx="2209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PWR Plant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Schematic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A010688-A114-4CDE-95C6-8423F86D60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304800"/>
            <a:ext cx="8077200" cy="838200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Main Steam Line Break Transient: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Core Coolant Temperature</a:t>
            </a:r>
          </a:p>
        </p:txBody>
      </p:sp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1EF8B14B-5678-4C32-841D-93D2F2C8AB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524000"/>
          <a:ext cx="54102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Worksheet" r:id="rId4" imgW="3229356" imgH="2381504" progId="Excel.Sheet.8">
                  <p:embed/>
                </p:oleObj>
              </mc:Choice>
              <mc:Fallback>
                <p:oleObj name="Worksheet" r:id="rId4" imgW="3229356" imgH="2381504" progId="Excel.Sheet.8">
                  <p:embed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1EF8B14B-5678-4C32-841D-93D2F2C8AB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24000"/>
                        <a:ext cx="54102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72" name="Group 9">
            <a:extLst>
              <a:ext uri="{FF2B5EF4-FFF2-40B4-BE49-F238E27FC236}">
                <a16:creationId xmlns:a16="http://schemas.microsoft.com/office/drawing/2014/main" id="{2F36AED6-9006-4885-9B4A-C1F8CFA208C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267200"/>
            <a:ext cx="5029200" cy="2438400"/>
            <a:chOff x="1296" y="2688"/>
            <a:chExt cx="3168" cy="1536"/>
          </a:xfrm>
        </p:grpSpPr>
        <p:graphicFrame>
          <p:nvGraphicFramePr>
            <p:cNvPr id="32773" name="Object 4">
              <a:extLst>
                <a:ext uri="{FF2B5EF4-FFF2-40B4-BE49-F238E27FC236}">
                  <a16:creationId xmlns:a16="http://schemas.microsoft.com/office/drawing/2014/main" id="{2BAB6EDC-7E5D-4C8D-BDCE-21407643C86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96" y="2688"/>
            <a:ext cx="3168" cy="1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Worksheet" r:id="rId6" imgW="9839706" imgH="7353808" progId="Excel.Sheet.8">
                    <p:embed/>
                  </p:oleObj>
                </mc:Choice>
                <mc:Fallback>
                  <p:oleObj name="Worksheet" r:id="rId6" imgW="9839706" imgH="7353808" progId="Excel.Sheet.8">
                    <p:embed/>
                    <p:pic>
                      <p:nvPicPr>
                        <p:cNvPr id="32773" name="Object 4">
                          <a:extLst>
                            <a:ext uri="{FF2B5EF4-FFF2-40B4-BE49-F238E27FC236}">
                              <a16:creationId xmlns:a16="http://schemas.microsoft.com/office/drawing/2014/main" id="{2BAB6EDC-7E5D-4C8D-BDCE-21407643C86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688"/>
                          <a:ext cx="3168" cy="1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6968" name="Text Box 8">
              <a:extLst>
                <a:ext uri="{FF2B5EF4-FFF2-40B4-BE49-F238E27FC236}">
                  <a16:creationId xmlns:a16="http://schemas.microsoft.com/office/drawing/2014/main" id="{A8BC8604-A6FA-4E3B-8199-D38EBDA5C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78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Density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6" name="Text Box 6">
              <a:extLst>
                <a:ext uri="{FF2B5EF4-FFF2-40B4-BE49-F238E27FC236}">
                  <a16:creationId xmlns:a16="http://schemas.microsoft.com/office/drawing/2014/main" id="{2F140B39-2014-46DD-AEDC-03DFFD3F4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02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Doppler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5" name="Text Box 5">
              <a:extLst>
                <a:ext uri="{FF2B5EF4-FFF2-40B4-BE49-F238E27FC236}">
                  <a16:creationId xmlns:a16="http://schemas.microsoft.com/office/drawing/2014/main" id="{1260C4AB-6AB0-48FA-8B98-35EEF942F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312"/>
              <a:ext cx="416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Total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7" name="Text Box 7">
              <a:extLst>
                <a:ext uri="{FF2B5EF4-FFF2-40B4-BE49-F238E27FC236}">
                  <a16:creationId xmlns:a16="http://schemas.microsoft.com/office/drawing/2014/main" id="{0CF6B175-341A-48D4-8742-6BC5A97D0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600"/>
              <a:ext cx="912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Control Rod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DE3C76A-D496-4B56-84D8-249DEEC9C1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304800"/>
            <a:ext cx="7924800" cy="914400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Main Steam Line Break Analysis: 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Core Average Power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BCB31D1A-92F9-43ED-8D00-340312BFD61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447800"/>
            <a:ext cx="4953000" cy="2743200"/>
            <a:chOff x="1152" y="1104"/>
            <a:chExt cx="3792" cy="2757"/>
          </a:xfrm>
        </p:grpSpPr>
        <p:pic>
          <p:nvPicPr>
            <p:cNvPr id="33803" name="Picture 4" descr="fig3">
              <a:extLst>
                <a:ext uri="{FF2B5EF4-FFF2-40B4-BE49-F238E27FC236}">
                  <a16:creationId xmlns:a16="http://schemas.microsoft.com/office/drawing/2014/main" id="{87B66106-696C-46C2-BD1D-DB51B30B2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104"/>
              <a:ext cx="3792" cy="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5">
              <a:extLst>
                <a:ext uri="{FF2B5EF4-FFF2-40B4-BE49-F238E27FC236}">
                  <a16:creationId xmlns:a16="http://schemas.microsoft.com/office/drawing/2014/main" id="{7DFF2E01-7C77-4C72-A0D9-D663DF643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44"/>
              <a:ext cx="12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33805" name="Rectangle 6">
              <a:extLst>
                <a:ext uri="{FF2B5EF4-FFF2-40B4-BE49-F238E27FC236}">
                  <a16:creationId xmlns:a16="http://schemas.microsoft.com/office/drawing/2014/main" id="{4E37F716-E2DD-4A24-B451-8B6E75EDA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92"/>
              <a:ext cx="100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="0">
                <a:latin typeface="Tahoma" panose="020B0604030504040204" pitchFamily="34" charset="0"/>
              </a:endParaRPr>
            </a:p>
          </p:txBody>
        </p:sp>
      </p:grpSp>
      <p:sp>
        <p:nvSpPr>
          <p:cNvPr id="33796" name="Rectangle 7">
            <a:extLst>
              <a:ext uri="{FF2B5EF4-FFF2-40B4-BE49-F238E27FC236}">
                <a16:creationId xmlns:a16="http://schemas.microsoft.com/office/drawing/2014/main" id="{E05128E0-6BBC-48A9-A274-960349EE4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600200"/>
            <a:ext cx="1828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grpSp>
        <p:nvGrpSpPr>
          <p:cNvPr id="33797" name="Group 8">
            <a:extLst>
              <a:ext uri="{FF2B5EF4-FFF2-40B4-BE49-F238E27FC236}">
                <a16:creationId xmlns:a16="http://schemas.microsoft.com/office/drawing/2014/main" id="{960332C0-DE0E-4F8C-878C-A2C159CCD11D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267200"/>
            <a:ext cx="5029200" cy="2438400"/>
            <a:chOff x="1296" y="2688"/>
            <a:chExt cx="3168" cy="1536"/>
          </a:xfrm>
        </p:grpSpPr>
        <p:graphicFrame>
          <p:nvGraphicFramePr>
            <p:cNvPr id="33798" name="Object 3">
              <a:extLst>
                <a:ext uri="{FF2B5EF4-FFF2-40B4-BE49-F238E27FC236}">
                  <a16:creationId xmlns:a16="http://schemas.microsoft.com/office/drawing/2014/main" id="{7E05376E-D955-496B-BA82-97F60B20E72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96" y="2688"/>
            <a:ext cx="3168" cy="1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Worksheet" r:id="rId5" imgW="9839706" imgH="7353808" progId="Excel.Sheet.8">
                    <p:embed/>
                  </p:oleObj>
                </mc:Choice>
                <mc:Fallback>
                  <p:oleObj name="Worksheet" r:id="rId5" imgW="9839706" imgH="7353808" progId="Excel.Sheet.8">
                    <p:embed/>
                    <p:pic>
                      <p:nvPicPr>
                        <p:cNvPr id="33798" name="Object 3">
                          <a:extLst>
                            <a:ext uri="{FF2B5EF4-FFF2-40B4-BE49-F238E27FC236}">
                              <a16:creationId xmlns:a16="http://schemas.microsoft.com/office/drawing/2014/main" id="{7E05376E-D955-496B-BA82-97F60B20E727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688"/>
                          <a:ext cx="3168" cy="1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6968" name="Text Box 8">
              <a:extLst>
                <a:ext uri="{FF2B5EF4-FFF2-40B4-BE49-F238E27FC236}">
                  <a16:creationId xmlns:a16="http://schemas.microsoft.com/office/drawing/2014/main" id="{FFB5EC3C-0369-4C7A-9C81-A7AB5063F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78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Density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6" name="Text Box 6">
              <a:extLst>
                <a:ext uri="{FF2B5EF4-FFF2-40B4-BE49-F238E27FC236}">
                  <a16:creationId xmlns:a16="http://schemas.microsoft.com/office/drawing/2014/main" id="{64A2BB91-981B-4CCF-A4F7-674886225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02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Doppler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5" name="Text Box 5">
              <a:extLst>
                <a:ext uri="{FF2B5EF4-FFF2-40B4-BE49-F238E27FC236}">
                  <a16:creationId xmlns:a16="http://schemas.microsoft.com/office/drawing/2014/main" id="{F5ED78AC-C3E6-48D9-B614-E59C7EA08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312"/>
              <a:ext cx="416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Total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7" name="Text Box 7">
              <a:extLst>
                <a:ext uri="{FF2B5EF4-FFF2-40B4-BE49-F238E27FC236}">
                  <a16:creationId xmlns:a16="http://schemas.microsoft.com/office/drawing/2014/main" id="{66DF4BC4-6188-4F45-91A0-D5DAEE5FF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600"/>
              <a:ext cx="912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Control Rod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03D0DBF-950E-47CC-9C3C-E0021B9930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792162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     MSLB:   Core 3D Neutronics Model</a:t>
            </a:r>
          </a:p>
        </p:txBody>
      </p:sp>
      <p:pic>
        <p:nvPicPr>
          <p:cNvPr id="34819" name="Picture 333" descr="fuelreactor">
            <a:extLst>
              <a:ext uri="{FF2B5EF4-FFF2-40B4-BE49-F238E27FC236}">
                <a16:creationId xmlns:a16="http://schemas.microsoft.com/office/drawing/2014/main" id="{0116B7AA-6A39-4646-8F6B-56693452DD5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6668" y="2801919"/>
            <a:ext cx="3463925" cy="3962400"/>
          </a:xfrm>
          <a:noFill/>
        </p:spPr>
      </p:pic>
      <p:grpSp>
        <p:nvGrpSpPr>
          <p:cNvPr id="34820" name="Group 4">
            <a:extLst>
              <a:ext uri="{FF2B5EF4-FFF2-40B4-BE49-F238E27FC236}">
                <a16:creationId xmlns:a16="http://schemas.microsoft.com/office/drawing/2014/main" id="{E341290E-A772-45BC-9491-DFC5FB1C74D7}"/>
              </a:ext>
            </a:extLst>
          </p:cNvPr>
          <p:cNvGrpSpPr>
            <a:grpSpLocks/>
          </p:cNvGrpSpPr>
          <p:nvPr/>
        </p:nvGrpSpPr>
        <p:grpSpPr bwMode="auto">
          <a:xfrm>
            <a:off x="0" y="1458912"/>
            <a:ext cx="5059363" cy="3533775"/>
            <a:chOff x="733" y="1168"/>
            <a:chExt cx="4126" cy="2624"/>
          </a:xfrm>
        </p:grpSpPr>
        <p:grpSp>
          <p:nvGrpSpPr>
            <p:cNvPr id="34821" name="Group 5">
              <a:extLst>
                <a:ext uri="{FF2B5EF4-FFF2-40B4-BE49-F238E27FC236}">
                  <a16:creationId xmlns:a16="http://schemas.microsoft.com/office/drawing/2014/main" id="{8C1AFC59-1AFC-47D0-93BB-45A8DB025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344"/>
              <a:ext cx="2448" cy="2448"/>
              <a:chOff x="1728" y="1584"/>
              <a:chExt cx="2448" cy="2448"/>
            </a:xfrm>
          </p:grpSpPr>
          <p:sp>
            <p:nvSpPr>
              <p:cNvPr id="35082" name="Rectangle 6">
                <a:extLst>
                  <a:ext uri="{FF2B5EF4-FFF2-40B4-BE49-F238E27FC236}">
                    <a16:creationId xmlns:a16="http://schemas.microsoft.com/office/drawing/2014/main" id="{43C72C9B-BEAA-454E-8D11-F8F6F22A0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3" name="Rectangle 7">
                <a:extLst>
                  <a:ext uri="{FF2B5EF4-FFF2-40B4-BE49-F238E27FC236}">
                    <a16:creationId xmlns:a16="http://schemas.microsoft.com/office/drawing/2014/main" id="{0AEFF84D-CC92-427E-A8C0-292D4F051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4" name="Rectangle 8">
                <a:extLst>
                  <a:ext uri="{FF2B5EF4-FFF2-40B4-BE49-F238E27FC236}">
                    <a16:creationId xmlns:a16="http://schemas.microsoft.com/office/drawing/2014/main" id="{3CC19E27-9083-4009-8F1B-FC74CF11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5" name="Rectangle 9">
                <a:extLst>
                  <a:ext uri="{FF2B5EF4-FFF2-40B4-BE49-F238E27FC236}">
                    <a16:creationId xmlns:a16="http://schemas.microsoft.com/office/drawing/2014/main" id="{62F5D15B-3DCF-4046-8F92-906485A66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6" name="Rectangle 10">
                <a:extLst>
                  <a:ext uri="{FF2B5EF4-FFF2-40B4-BE49-F238E27FC236}">
                    <a16:creationId xmlns:a16="http://schemas.microsoft.com/office/drawing/2014/main" id="{E3454B17-7485-4349-8B0A-E0A57F8AC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7" name="Rectangle 11">
                <a:extLst>
                  <a:ext uri="{FF2B5EF4-FFF2-40B4-BE49-F238E27FC236}">
                    <a16:creationId xmlns:a16="http://schemas.microsoft.com/office/drawing/2014/main" id="{1980F523-277D-4244-9533-1E9DA192C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8" name="Rectangle 12">
                <a:extLst>
                  <a:ext uri="{FF2B5EF4-FFF2-40B4-BE49-F238E27FC236}">
                    <a16:creationId xmlns:a16="http://schemas.microsoft.com/office/drawing/2014/main" id="{AD043B3B-BFC7-4EA5-A0EE-F0646ED3F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9" name="Rectangle 13">
                <a:extLst>
                  <a:ext uri="{FF2B5EF4-FFF2-40B4-BE49-F238E27FC236}">
                    <a16:creationId xmlns:a16="http://schemas.microsoft.com/office/drawing/2014/main" id="{6847805A-24FD-49A6-BCDE-4E691B923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0" name="Rectangle 14">
                <a:extLst>
                  <a:ext uri="{FF2B5EF4-FFF2-40B4-BE49-F238E27FC236}">
                    <a16:creationId xmlns:a16="http://schemas.microsoft.com/office/drawing/2014/main" id="{708497AD-6DEC-40CF-AC87-E28CC0034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1" name="Rectangle 15">
                <a:extLst>
                  <a:ext uri="{FF2B5EF4-FFF2-40B4-BE49-F238E27FC236}">
                    <a16:creationId xmlns:a16="http://schemas.microsoft.com/office/drawing/2014/main" id="{07777B77-318B-4EE2-AED6-10A0AAD65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2" name="Rectangle 16">
                <a:extLst>
                  <a:ext uri="{FF2B5EF4-FFF2-40B4-BE49-F238E27FC236}">
                    <a16:creationId xmlns:a16="http://schemas.microsoft.com/office/drawing/2014/main" id="{CEFEC44B-C1B2-4C18-B64D-40DE2680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3" name="Rectangle 17">
                <a:extLst>
                  <a:ext uri="{FF2B5EF4-FFF2-40B4-BE49-F238E27FC236}">
                    <a16:creationId xmlns:a16="http://schemas.microsoft.com/office/drawing/2014/main" id="{162F8D9E-EE73-4B09-BB3E-9A4F0C633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4" name="Rectangle 18">
                <a:extLst>
                  <a:ext uri="{FF2B5EF4-FFF2-40B4-BE49-F238E27FC236}">
                    <a16:creationId xmlns:a16="http://schemas.microsoft.com/office/drawing/2014/main" id="{5ECA102D-E1BD-428C-B059-CB79F80F4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5" name="Rectangle 19">
                <a:extLst>
                  <a:ext uri="{FF2B5EF4-FFF2-40B4-BE49-F238E27FC236}">
                    <a16:creationId xmlns:a16="http://schemas.microsoft.com/office/drawing/2014/main" id="{DCD06184-2DBE-4D65-91A9-8AF32E61C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6" name="Rectangle 20">
                <a:extLst>
                  <a:ext uri="{FF2B5EF4-FFF2-40B4-BE49-F238E27FC236}">
                    <a16:creationId xmlns:a16="http://schemas.microsoft.com/office/drawing/2014/main" id="{5A4BBDE1-6B76-4008-9B2F-86D0DB9E0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7" name="Rectangle 21">
                <a:extLst>
                  <a:ext uri="{FF2B5EF4-FFF2-40B4-BE49-F238E27FC236}">
                    <a16:creationId xmlns:a16="http://schemas.microsoft.com/office/drawing/2014/main" id="{09B6F679-8C52-455E-9F69-DF766F29B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8" name="Rectangle 22">
                <a:extLst>
                  <a:ext uri="{FF2B5EF4-FFF2-40B4-BE49-F238E27FC236}">
                    <a16:creationId xmlns:a16="http://schemas.microsoft.com/office/drawing/2014/main" id="{173830C4-6259-4FE6-8243-2C7873C68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9" name="Rectangle 23">
                <a:extLst>
                  <a:ext uri="{FF2B5EF4-FFF2-40B4-BE49-F238E27FC236}">
                    <a16:creationId xmlns:a16="http://schemas.microsoft.com/office/drawing/2014/main" id="{1A4E2825-FBA4-4126-9F09-D2353D0C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0" name="Rectangle 24">
                <a:extLst>
                  <a:ext uri="{FF2B5EF4-FFF2-40B4-BE49-F238E27FC236}">
                    <a16:creationId xmlns:a16="http://schemas.microsoft.com/office/drawing/2014/main" id="{35DEE724-49B2-447D-9D35-A033C4B33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1" name="Rectangle 25">
                <a:extLst>
                  <a:ext uri="{FF2B5EF4-FFF2-40B4-BE49-F238E27FC236}">
                    <a16:creationId xmlns:a16="http://schemas.microsoft.com/office/drawing/2014/main" id="{11B270A0-DEF4-4D73-AC9C-A6C4858C7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2" name="Rectangle 26">
                <a:extLst>
                  <a:ext uri="{FF2B5EF4-FFF2-40B4-BE49-F238E27FC236}">
                    <a16:creationId xmlns:a16="http://schemas.microsoft.com/office/drawing/2014/main" id="{3F1A49B0-0EA9-41AD-9883-F936911C7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3" name="Rectangle 27">
                <a:extLst>
                  <a:ext uri="{FF2B5EF4-FFF2-40B4-BE49-F238E27FC236}">
                    <a16:creationId xmlns:a16="http://schemas.microsoft.com/office/drawing/2014/main" id="{29C6EB1F-1361-4E7C-B94A-DDAB9C1C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4" name="Rectangle 28">
                <a:extLst>
                  <a:ext uri="{FF2B5EF4-FFF2-40B4-BE49-F238E27FC236}">
                    <a16:creationId xmlns:a16="http://schemas.microsoft.com/office/drawing/2014/main" id="{582646E5-D235-40EF-A6B6-88B2B779E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5" name="Rectangle 29">
                <a:extLst>
                  <a:ext uri="{FF2B5EF4-FFF2-40B4-BE49-F238E27FC236}">
                    <a16:creationId xmlns:a16="http://schemas.microsoft.com/office/drawing/2014/main" id="{D171527E-1469-40D2-BFB8-EF5C67B14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6" name="Rectangle 30">
                <a:extLst>
                  <a:ext uri="{FF2B5EF4-FFF2-40B4-BE49-F238E27FC236}">
                    <a16:creationId xmlns:a16="http://schemas.microsoft.com/office/drawing/2014/main" id="{B521FE1C-E74F-4F96-838F-DA1CCD69C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7" name="Rectangle 31">
                <a:extLst>
                  <a:ext uri="{FF2B5EF4-FFF2-40B4-BE49-F238E27FC236}">
                    <a16:creationId xmlns:a16="http://schemas.microsoft.com/office/drawing/2014/main" id="{4518F54B-5138-4F88-824C-3F617B28A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8" name="Rectangle 32">
                <a:extLst>
                  <a:ext uri="{FF2B5EF4-FFF2-40B4-BE49-F238E27FC236}">
                    <a16:creationId xmlns:a16="http://schemas.microsoft.com/office/drawing/2014/main" id="{39B780F1-FA30-4F58-9848-6F2FE7EE3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9" name="Rectangle 33">
                <a:extLst>
                  <a:ext uri="{FF2B5EF4-FFF2-40B4-BE49-F238E27FC236}">
                    <a16:creationId xmlns:a16="http://schemas.microsoft.com/office/drawing/2014/main" id="{0D0430C9-848E-4549-A53C-C02B83E4B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0" name="Rectangle 34">
                <a:extLst>
                  <a:ext uri="{FF2B5EF4-FFF2-40B4-BE49-F238E27FC236}">
                    <a16:creationId xmlns:a16="http://schemas.microsoft.com/office/drawing/2014/main" id="{B0DB2F63-3774-4B00-BD6B-141F42862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1" name="Rectangle 35">
                <a:extLst>
                  <a:ext uri="{FF2B5EF4-FFF2-40B4-BE49-F238E27FC236}">
                    <a16:creationId xmlns:a16="http://schemas.microsoft.com/office/drawing/2014/main" id="{18ED7BD1-4641-4E29-A2B8-EF4F4EFAA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2" name="Rectangle 36">
                <a:extLst>
                  <a:ext uri="{FF2B5EF4-FFF2-40B4-BE49-F238E27FC236}">
                    <a16:creationId xmlns:a16="http://schemas.microsoft.com/office/drawing/2014/main" id="{0F27F645-213E-4D84-A0A6-DEF6E47F6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3" name="Rectangle 37">
                <a:extLst>
                  <a:ext uri="{FF2B5EF4-FFF2-40B4-BE49-F238E27FC236}">
                    <a16:creationId xmlns:a16="http://schemas.microsoft.com/office/drawing/2014/main" id="{335E0C6C-B144-4758-9F82-740058052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4" name="Rectangle 38">
                <a:extLst>
                  <a:ext uri="{FF2B5EF4-FFF2-40B4-BE49-F238E27FC236}">
                    <a16:creationId xmlns:a16="http://schemas.microsoft.com/office/drawing/2014/main" id="{00D21581-5D7B-4FA0-9554-872E5EDC5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5" name="Rectangle 39">
                <a:extLst>
                  <a:ext uri="{FF2B5EF4-FFF2-40B4-BE49-F238E27FC236}">
                    <a16:creationId xmlns:a16="http://schemas.microsoft.com/office/drawing/2014/main" id="{5B60637B-9DF3-4C05-AF85-8FDE9F754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6" name="Rectangle 40">
                <a:extLst>
                  <a:ext uri="{FF2B5EF4-FFF2-40B4-BE49-F238E27FC236}">
                    <a16:creationId xmlns:a16="http://schemas.microsoft.com/office/drawing/2014/main" id="{3BB9EEA3-146C-476A-BB0D-45159F4E3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7" name="Rectangle 41">
                <a:extLst>
                  <a:ext uri="{FF2B5EF4-FFF2-40B4-BE49-F238E27FC236}">
                    <a16:creationId xmlns:a16="http://schemas.microsoft.com/office/drawing/2014/main" id="{75AB9C18-F1D1-40DE-BF6D-DF8534394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8" name="Rectangle 42">
                <a:extLst>
                  <a:ext uri="{FF2B5EF4-FFF2-40B4-BE49-F238E27FC236}">
                    <a16:creationId xmlns:a16="http://schemas.microsoft.com/office/drawing/2014/main" id="{E0D11FB4-99B7-4548-ABB8-C604D318B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9" name="Rectangle 43">
                <a:extLst>
                  <a:ext uri="{FF2B5EF4-FFF2-40B4-BE49-F238E27FC236}">
                    <a16:creationId xmlns:a16="http://schemas.microsoft.com/office/drawing/2014/main" id="{BD4FC4D7-23A8-40CB-BDC4-F26A97019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0" name="Rectangle 44">
                <a:extLst>
                  <a:ext uri="{FF2B5EF4-FFF2-40B4-BE49-F238E27FC236}">
                    <a16:creationId xmlns:a16="http://schemas.microsoft.com/office/drawing/2014/main" id="{00CBDF09-FCF6-452B-9F58-9C4124FD5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1" name="Rectangle 45">
                <a:extLst>
                  <a:ext uri="{FF2B5EF4-FFF2-40B4-BE49-F238E27FC236}">
                    <a16:creationId xmlns:a16="http://schemas.microsoft.com/office/drawing/2014/main" id="{6F72EAB0-02D9-46CF-B357-18E408563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2" name="Rectangle 46">
                <a:extLst>
                  <a:ext uri="{FF2B5EF4-FFF2-40B4-BE49-F238E27FC236}">
                    <a16:creationId xmlns:a16="http://schemas.microsoft.com/office/drawing/2014/main" id="{2CDBF871-4F2D-474C-8C62-488714490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3" name="Rectangle 47">
                <a:extLst>
                  <a:ext uri="{FF2B5EF4-FFF2-40B4-BE49-F238E27FC236}">
                    <a16:creationId xmlns:a16="http://schemas.microsoft.com/office/drawing/2014/main" id="{68BC5A7B-9F37-4B1E-BC4B-859753C36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4" name="Rectangle 48">
                <a:extLst>
                  <a:ext uri="{FF2B5EF4-FFF2-40B4-BE49-F238E27FC236}">
                    <a16:creationId xmlns:a16="http://schemas.microsoft.com/office/drawing/2014/main" id="{06BF9C0D-E883-4E3C-9D1C-0C3076E56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31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5" name="Rectangle 49">
                <a:extLst>
                  <a:ext uri="{FF2B5EF4-FFF2-40B4-BE49-F238E27FC236}">
                    <a16:creationId xmlns:a16="http://schemas.microsoft.com/office/drawing/2014/main" id="{9D1FB4DD-D8B3-49C0-B1CC-F637B1FB7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6" name="Rectangle 50">
                <a:extLst>
                  <a:ext uri="{FF2B5EF4-FFF2-40B4-BE49-F238E27FC236}">
                    <a16:creationId xmlns:a16="http://schemas.microsoft.com/office/drawing/2014/main" id="{8F11D4A5-7988-4504-B20F-07DADAAC8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7" name="Rectangle 51">
                <a:extLst>
                  <a:ext uri="{FF2B5EF4-FFF2-40B4-BE49-F238E27FC236}">
                    <a16:creationId xmlns:a16="http://schemas.microsoft.com/office/drawing/2014/main" id="{D057ECBE-6C30-47C6-BCED-BE8DA55AD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8" name="Rectangle 52">
                <a:extLst>
                  <a:ext uri="{FF2B5EF4-FFF2-40B4-BE49-F238E27FC236}">
                    <a16:creationId xmlns:a16="http://schemas.microsoft.com/office/drawing/2014/main" id="{E0945503-3D0E-4C29-B319-9FD299553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9" name="Rectangle 53">
                <a:extLst>
                  <a:ext uri="{FF2B5EF4-FFF2-40B4-BE49-F238E27FC236}">
                    <a16:creationId xmlns:a16="http://schemas.microsoft.com/office/drawing/2014/main" id="{E94A6834-1EA3-405A-8865-CC1A71FD0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0" name="Rectangle 54">
                <a:extLst>
                  <a:ext uri="{FF2B5EF4-FFF2-40B4-BE49-F238E27FC236}">
                    <a16:creationId xmlns:a16="http://schemas.microsoft.com/office/drawing/2014/main" id="{2A74E140-DA1C-40EA-9CCB-76DA26782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31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1" name="Rectangle 55">
                <a:extLst>
                  <a:ext uri="{FF2B5EF4-FFF2-40B4-BE49-F238E27FC236}">
                    <a16:creationId xmlns:a16="http://schemas.microsoft.com/office/drawing/2014/main" id="{F6CC5412-CB1C-4D2F-A799-0518BCC0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2" name="Rectangle 56">
                <a:extLst>
                  <a:ext uri="{FF2B5EF4-FFF2-40B4-BE49-F238E27FC236}">
                    <a16:creationId xmlns:a16="http://schemas.microsoft.com/office/drawing/2014/main" id="{190ECEA6-0783-4409-9317-BEC3D8620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3" name="Rectangle 57">
                <a:extLst>
                  <a:ext uri="{FF2B5EF4-FFF2-40B4-BE49-F238E27FC236}">
                    <a16:creationId xmlns:a16="http://schemas.microsoft.com/office/drawing/2014/main" id="{38432545-A76C-49A2-9F30-653316FC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44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4" name="Rectangle 58">
                <a:extLst>
                  <a:ext uri="{FF2B5EF4-FFF2-40B4-BE49-F238E27FC236}">
                    <a16:creationId xmlns:a16="http://schemas.microsoft.com/office/drawing/2014/main" id="{4E22F412-18AA-4EB5-B1FF-DB8A423FF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59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5" name="Rectangle 59">
                <a:extLst>
                  <a:ext uri="{FF2B5EF4-FFF2-40B4-BE49-F238E27FC236}">
                    <a16:creationId xmlns:a16="http://schemas.microsoft.com/office/drawing/2014/main" id="{A53BCAB3-9C12-4381-B1C8-615D16606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88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6" name="Rectangle 60">
                <a:extLst>
                  <a:ext uri="{FF2B5EF4-FFF2-40B4-BE49-F238E27FC236}">
                    <a16:creationId xmlns:a16="http://schemas.microsoft.com/office/drawing/2014/main" id="{F56B9B1C-54BF-4A49-9034-5C5E0830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302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7" name="Rectangle 61">
                <a:extLst>
                  <a:ext uri="{FF2B5EF4-FFF2-40B4-BE49-F238E27FC236}">
                    <a16:creationId xmlns:a16="http://schemas.microsoft.com/office/drawing/2014/main" id="{54D19FC3-9709-45F9-9199-F5834F167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8" name="Rectangle 62">
                <a:extLst>
                  <a:ext uri="{FF2B5EF4-FFF2-40B4-BE49-F238E27FC236}">
                    <a16:creationId xmlns:a16="http://schemas.microsoft.com/office/drawing/2014/main" id="{5A49C523-05B0-4AAC-A4DD-C618C2C50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9" name="Rectangle 63">
                <a:extLst>
                  <a:ext uri="{FF2B5EF4-FFF2-40B4-BE49-F238E27FC236}">
                    <a16:creationId xmlns:a16="http://schemas.microsoft.com/office/drawing/2014/main" id="{9E3BFCD1-C5B2-4AEA-9755-803921432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44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0" name="Rectangle 64">
                <a:extLst>
                  <a:ext uri="{FF2B5EF4-FFF2-40B4-BE49-F238E27FC236}">
                    <a16:creationId xmlns:a16="http://schemas.microsoft.com/office/drawing/2014/main" id="{9DA9E328-D1E2-4E01-8DC6-25C58D0FD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59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1" name="Rectangle 65">
                <a:extLst>
                  <a:ext uri="{FF2B5EF4-FFF2-40B4-BE49-F238E27FC236}">
                    <a16:creationId xmlns:a16="http://schemas.microsoft.com/office/drawing/2014/main" id="{02C9972F-7705-499F-8889-2EFA9FC20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88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2" name="Rectangle 66">
                <a:extLst>
                  <a:ext uri="{FF2B5EF4-FFF2-40B4-BE49-F238E27FC236}">
                    <a16:creationId xmlns:a16="http://schemas.microsoft.com/office/drawing/2014/main" id="{E19B8519-F033-4283-9FD6-121438685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02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3" name="Rectangle 67">
                <a:extLst>
                  <a:ext uri="{FF2B5EF4-FFF2-40B4-BE49-F238E27FC236}">
                    <a16:creationId xmlns:a16="http://schemas.microsoft.com/office/drawing/2014/main" id="{5AF742AC-0D22-4B57-8921-4D00E7319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4" name="Rectangle 68">
                <a:extLst>
                  <a:ext uri="{FF2B5EF4-FFF2-40B4-BE49-F238E27FC236}">
                    <a16:creationId xmlns:a16="http://schemas.microsoft.com/office/drawing/2014/main" id="{ABB265ED-D86D-4DE9-B767-16064CEB3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736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5" name="Rectangle 69">
                <a:extLst>
                  <a:ext uri="{FF2B5EF4-FFF2-40B4-BE49-F238E27FC236}">
                    <a16:creationId xmlns:a16="http://schemas.microsoft.com/office/drawing/2014/main" id="{2BA13F7F-624A-480F-9239-8B8EFBADC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808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6" name="Rectangle 70">
                <a:extLst>
                  <a:ext uri="{FF2B5EF4-FFF2-40B4-BE49-F238E27FC236}">
                    <a16:creationId xmlns:a16="http://schemas.microsoft.com/office/drawing/2014/main" id="{F79297BB-F19B-4D77-85A2-D20576F02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7" name="Rectangle 71">
                <a:extLst>
                  <a:ext uri="{FF2B5EF4-FFF2-40B4-BE49-F238E27FC236}">
                    <a16:creationId xmlns:a16="http://schemas.microsoft.com/office/drawing/2014/main" id="{D4C24236-D7DF-42DB-BF2A-49D8C773A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808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2" name="Group 72">
              <a:extLst>
                <a:ext uri="{FF2B5EF4-FFF2-40B4-BE49-F238E27FC236}">
                  <a16:creationId xmlns:a16="http://schemas.microsoft.com/office/drawing/2014/main" id="{BA7A9DD0-5CBA-42FC-9E67-485DD61B9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1776"/>
              <a:ext cx="720" cy="288"/>
              <a:chOff x="2592" y="2016"/>
              <a:chExt cx="720" cy="288"/>
            </a:xfrm>
          </p:grpSpPr>
          <p:sp>
            <p:nvSpPr>
              <p:cNvPr id="35072" name="Rectangle 73">
                <a:extLst>
                  <a:ext uri="{FF2B5EF4-FFF2-40B4-BE49-F238E27FC236}">
                    <a16:creationId xmlns:a16="http://schemas.microsoft.com/office/drawing/2014/main" id="{E3171143-79F8-4100-BD33-5002117B1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3" name="Rectangle 74">
                <a:extLst>
                  <a:ext uri="{FF2B5EF4-FFF2-40B4-BE49-F238E27FC236}">
                    <a16:creationId xmlns:a16="http://schemas.microsoft.com/office/drawing/2014/main" id="{389C6121-7D41-41B5-9CD7-AA4DD2977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4" name="Rectangle 75">
                <a:extLst>
                  <a:ext uri="{FF2B5EF4-FFF2-40B4-BE49-F238E27FC236}">
                    <a16:creationId xmlns:a16="http://schemas.microsoft.com/office/drawing/2014/main" id="{810E5F43-D952-4424-9238-63D0143B7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5" name="Rectangle 76">
                <a:extLst>
                  <a:ext uri="{FF2B5EF4-FFF2-40B4-BE49-F238E27FC236}">
                    <a16:creationId xmlns:a16="http://schemas.microsoft.com/office/drawing/2014/main" id="{40B628C9-1880-4127-B5B6-54D1A0AB3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6" name="Rectangle 77">
                <a:extLst>
                  <a:ext uri="{FF2B5EF4-FFF2-40B4-BE49-F238E27FC236}">
                    <a16:creationId xmlns:a16="http://schemas.microsoft.com/office/drawing/2014/main" id="{B41C1530-0FCA-4D35-80F4-BEADFAFC3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7" name="Rectangle 78">
                <a:extLst>
                  <a:ext uri="{FF2B5EF4-FFF2-40B4-BE49-F238E27FC236}">
                    <a16:creationId xmlns:a16="http://schemas.microsoft.com/office/drawing/2014/main" id="{0C4E3007-4B00-4AB9-8829-4EC44BCBA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8" name="Rectangle 79">
                <a:extLst>
                  <a:ext uri="{FF2B5EF4-FFF2-40B4-BE49-F238E27FC236}">
                    <a16:creationId xmlns:a16="http://schemas.microsoft.com/office/drawing/2014/main" id="{3E20637A-335E-47C8-8BED-D837BD04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9" name="Rectangle 80">
                <a:extLst>
                  <a:ext uri="{FF2B5EF4-FFF2-40B4-BE49-F238E27FC236}">
                    <a16:creationId xmlns:a16="http://schemas.microsoft.com/office/drawing/2014/main" id="{DBEDB011-F10A-4310-B7BD-1E1288C08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0" name="Rectangle 81">
                <a:extLst>
                  <a:ext uri="{FF2B5EF4-FFF2-40B4-BE49-F238E27FC236}">
                    <a16:creationId xmlns:a16="http://schemas.microsoft.com/office/drawing/2014/main" id="{36568A8E-3961-483A-AE6D-5B4600C6D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1" name="Rectangle 82">
                <a:extLst>
                  <a:ext uri="{FF2B5EF4-FFF2-40B4-BE49-F238E27FC236}">
                    <a16:creationId xmlns:a16="http://schemas.microsoft.com/office/drawing/2014/main" id="{DE2F1AD2-6161-4405-9FCB-99B4334D4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3" name="Group 83">
              <a:extLst>
                <a:ext uri="{FF2B5EF4-FFF2-40B4-BE49-F238E27FC236}">
                  <a16:creationId xmlns:a16="http://schemas.microsoft.com/office/drawing/2014/main" id="{57A21436-2CB2-41C8-A2A2-01F1A33FE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3072"/>
              <a:ext cx="720" cy="288"/>
              <a:chOff x="2592" y="3312"/>
              <a:chExt cx="720" cy="288"/>
            </a:xfrm>
          </p:grpSpPr>
          <p:sp>
            <p:nvSpPr>
              <p:cNvPr id="35062" name="Rectangle 84">
                <a:extLst>
                  <a:ext uri="{FF2B5EF4-FFF2-40B4-BE49-F238E27FC236}">
                    <a16:creationId xmlns:a16="http://schemas.microsoft.com/office/drawing/2014/main" id="{01381547-37C2-4439-9193-2074AA7EF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3" name="Rectangle 85">
                <a:extLst>
                  <a:ext uri="{FF2B5EF4-FFF2-40B4-BE49-F238E27FC236}">
                    <a16:creationId xmlns:a16="http://schemas.microsoft.com/office/drawing/2014/main" id="{5AC8F977-F2E0-4225-8341-4171C951E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4" name="Rectangle 86">
                <a:extLst>
                  <a:ext uri="{FF2B5EF4-FFF2-40B4-BE49-F238E27FC236}">
                    <a16:creationId xmlns:a16="http://schemas.microsoft.com/office/drawing/2014/main" id="{93B0F110-875E-47B5-9391-5FF693580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5" name="Rectangle 87">
                <a:extLst>
                  <a:ext uri="{FF2B5EF4-FFF2-40B4-BE49-F238E27FC236}">
                    <a16:creationId xmlns:a16="http://schemas.microsoft.com/office/drawing/2014/main" id="{40C65715-734F-4935-A261-1638F8539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6" name="Rectangle 88">
                <a:extLst>
                  <a:ext uri="{FF2B5EF4-FFF2-40B4-BE49-F238E27FC236}">
                    <a16:creationId xmlns:a16="http://schemas.microsoft.com/office/drawing/2014/main" id="{6801DC52-4A37-4105-AAD6-1CD88003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7" name="Rectangle 89">
                <a:extLst>
                  <a:ext uri="{FF2B5EF4-FFF2-40B4-BE49-F238E27FC236}">
                    <a16:creationId xmlns:a16="http://schemas.microsoft.com/office/drawing/2014/main" id="{E89DB5C3-AE4E-4037-80F3-804322FEE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8" name="Rectangle 90">
                <a:extLst>
                  <a:ext uri="{FF2B5EF4-FFF2-40B4-BE49-F238E27FC236}">
                    <a16:creationId xmlns:a16="http://schemas.microsoft.com/office/drawing/2014/main" id="{E021D608-1928-409D-8A8B-0F16959A2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9" name="Rectangle 91">
                <a:extLst>
                  <a:ext uri="{FF2B5EF4-FFF2-40B4-BE49-F238E27FC236}">
                    <a16:creationId xmlns:a16="http://schemas.microsoft.com/office/drawing/2014/main" id="{622F89F7-992F-4036-AFF9-F7F892090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0" name="Rectangle 92">
                <a:extLst>
                  <a:ext uri="{FF2B5EF4-FFF2-40B4-BE49-F238E27FC236}">
                    <a16:creationId xmlns:a16="http://schemas.microsoft.com/office/drawing/2014/main" id="{530476A8-8CDA-40A5-AC0C-23A012087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1" name="Rectangle 93">
                <a:extLst>
                  <a:ext uri="{FF2B5EF4-FFF2-40B4-BE49-F238E27FC236}">
                    <a16:creationId xmlns:a16="http://schemas.microsoft.com/office/drawing/2014/main" id="{54994D90-5E4A-4B9A-BD84-86EA2E30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4" name="Group 94">
              <a:extLst>
                <a:ext uri="{FF2B5EF4-FFF2-40B4-BE49-F238E27FC236}">
                  <a16:creationId xmlns:a16="http://schemas.microsoft.com/office/drawing/2014/main" id="{A23B305B-CADC-4F5A-A631-92DAEA533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488"/>
              <a:ext cx="1008" cy="288"/>
              <a:chOff x="2448" y="1728"/>
              <a:chExt cx="1008" cy="288"/>
            </a:xfrm>
          </p:grpSpPr>
          <p:sp>
            <p:nvSpPr>
              <p:cNvPr id="35050" name="Rectangle 95">
                <a:extLst>
                  <a:ext uri="{FF2B5EF4-FFF2-40B4-BE49-F238E27FC236}">
                    <a16:creationId xmlns:a16="http://schemas.microsoft.com/office/drawing/2014/main" id="{85391E8F-3A72-4966-A4B8-194AB6808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1" name="Rectangle 96">
                <a:extLst>
                  <a:ext uri="{FF2B5EF4-FFF2-40B4-BE49-F238E27FC236}">
                    <a16:creationId xmlns:a16="http://schemas.microsoft.com/office/drawing/2014/main" id="{EFCB45D7-CB58-4DF6-89CE-DF68A5BF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2" name="Rectangle 97">
                <a:extLst>
                  <a:ext uri="{FF2B5EF4-FFF2-40B4-BE49-F238E27FC236}">
                    <a16:creationId xmlns:a16="http://schemas.microsoft.com/office/drawing/2014/main" id="{3F4248EA-7484-4C0E-81C6-6C00B698A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3" name="Rectangle 98">
                <a:extLst>
                  <a:ext uri="{FF2B5EF4-FFF2-40B4-BE49-F238E27FC236}">
                    <a16:creationId xmlns:a16="http://schemas.microsoft.com/office/drawing/2014/main" id="{AAD58FB6-FABC-4C7B-8DA4-FFA8BCE30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4" name="Rectangle 99">
                <a:extLst>
                  <a:ext uri="{FF2B5EF4-FFF2-40B4-BE49-F238E27FC236}">
                    <a16:creationId xmlns:a16="http://schemas.microsoft.com/office/drawing/2014/main" id="{93F63D1B-A247-4248-B70F-33A02ADB8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5" name="Rectangle 100">
                <a:extLst>
                  <a:ext uri="{FF2B5EF4-FFF2-40B4-BE49-F238E27FC236}">
                    <a16:creationId xmlns:a16="http://schemas.microsoft.com/office/drawing/2014/main" id="{F2DD7FB0-EE2F-410C-95C4-494A5A7A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6" name="Rectangle 101">
                <a:extLst>
                  <a:ext uri="{FF2B5EF4-FFF2-40B4-BE49-F238E27FC236}">
                    <a16:creationId xmlns:a16="http://schemas.microsoft.com/office/drawing/2014/main" id="{F6346019-30F7-4B32-9D72-9EC840632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7" name="Rectangle 102">
                <a:extLst>
                  <a:ext uri="{FF2B5EF4-FFF2-40B4-BE49-F238E27FC236}">
                    <a16:creationId xmlns:a16="http://schemas.microsoft.com/office/drawing/2014/main" id="{287A220C-55AC-44C5-8D25-3772F6D2D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8" name="Rectangle 103">
                <a:extLst>
                  <a:ext uri="{FF2B5EF4-FFF2-40B4-BE49-F238E27FC236}">
                    <a16:creationId xmlns:a16="http://schemas.microsoft.com/office/drawing/2014/main" id="{08D52275-81EC-44CA-8FBF-AB0527BBD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9" name="Rectangle 104">
                <a:extLst>
                  <a:ext uri="{FF2B5EF4-FFF2-40B4-BE49-F238E27FC236}">
                    <a16:creationId xmlns:a16="http://schemas.microsoft.com/office/drawing/2014/main" id="{CA1ADC3D-130C-4F95-BD48-DEEC5EE09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0" name="Rectangle 105">
                <a:extLst>
                  <a:ext uri="{FF2B5EF4-FFF2-40B4-BE49-F238E27FC236}">
                    <a16:creationId xmlns:a16="http://schemas.microsoft.com/office/drawing/2014/main" id="{C7C16474-6D0C-4179-A064-11CE90D17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1" name="Rectangle 106">
                <a:extLst>
                  <a:ext uri="{FF2B5EF4-FFF2-40B4-BE49-F238E27FC236}">
                    <a16:creationId xmlns:a16="http://schemas.microsoft.com/office/drawing/2014/main" id="{D1C8A24E-039C-4E48-9558-860C741EE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5" name="Group 107">
              <a:extLst>
                <a:ext uri="{FF2B5EF4-FFF2-40B4-BE49-F238E27FC236}">
                  <a16:creationId xmlns:a16="http://schemas.microsoft.com/office/drawing/2014/main" id="{27352CA0-FC3E-48A9-BFCD-AC049B4C3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3360"/>
              <a:ext cx="1008" cy="288"/>
              <a:chOff x="2448" y="3600"/>
              <a:chExt cx="1008" cy="288"/>
            </a:xfrm>
          </p:grpSpPr>
          <p:sp>
            <p:nvSpPr>
              <p:cNvPr id="35038" name="Rectangle 108">
                <a:extLst>
                  <a:ext uri="{FF2B5EF4-FFF2-40B4-BE49-F238E27FC236}">
                    <a16:creationId xmlns:a16="http://schemas.microsoft.com/office/drawing/2014/main" id="{CEC12A7C-6405-4770-AF21-83F162051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9" name="Rectangle 109">
                <a:extLst>
                  <a:ext uri="{FF2B5EF4-FFF2-40B4-BE49-F238E27FC236}">
                    <a16:creationId xmlns:a16="http://schemas.microsoft.com/office/drawing/2014/main" id="{419298F3-A9EB-46E8-995E-923DB8433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0" name="Rectangle 110">
                <a:extLst>
                  <a:ext uri="{FF2B5EF4-FFF2-40B4-BE49-F238E27FC236}">
                    <a16:creationId xmlns:a16="http://schemas.microsoft.com/office/drawing/2014/main" id="{FC39CFF2-51E8-4FB5-A9A8-7E7EDC929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1" name="Rectangle 111">
                <a:extLst>
                  <a:ext uri="{FF2B5EF4-FFF2-40B4-BE49-F238E27FC236}">
                    <a16:creationId xmlns:a16="http://schemas.microsoft.com/office/drawing/2014/main" id="{A5F4DDB6-0129-4006-99DD-6B159069F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2" name="Rectangle 112">
                <a:extLst>
                  <a:ext uri="{FF2B5EF4-FFF2-40B4-BE49-F238E27FC236}">
                    <a16:creationId xmlns:a16="http://schemas.microsoft.com/office/drawing/2014/main" id="{C58E94EF-FD2D-494A-AF77-5C675B40F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3" name="Rectangle 113">
                <a:extLst>
                  <a:ext uri="{FF2B5EF4-FFF2-40B4-BE49-F238E27FC236}">
                    <a16:creationId xmlns:a16="http://schemas.microsoft.com/office/drawing/2014/main" id="{2536C658-8DF1-40CA-B99D-399D4C6F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4" name="Rectangle 114">
                <a:extLst>
                  <a:ext uri="{FF2B5EF4-FFF2-40B4-BE49-F238E27FC236}">
                    <a16:creationId xmlns:a16="http://schemas.microsoft.com/office/drawing/2014/main" id="{318398D5-170E-4970-AE22-EEF4E4DC9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5" name="Rectangle 115">
                <a:extLst>
                  <a:ext uri="{FF2B5EF4-FFF2-40B4-BE49-F238E27FC236}">
                    <a16:creationId xmlns:a16="http://schemas.microsoft.com/office/drawing/2014/main" id="{52E8F0F7-2BB5-4EFF-8C14-7264AA30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6" name="Rectangle 116">
                <a:extLst>
                  <a:ext uri="{FF2B5EF4-FFF2-40B4-BE49-F238E27FC236}">
                    <a16:creationId xmlns:a16="http://schemas.microsoft.com/office/drawing/2014/main" id="{2F61FCE3-9CB8-4C29-89B4-8A19A7A3F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7" name="Rectangle 117">
                <a:extLst>
                  <a:ext uri="{FF2B5EF4-FFF2-40B4-BE49-F238E27FC236}">
                    <a16:creationId xmlns:a16="http://schemas.microsoft.com/office/drawing/2014/main" id="{6EDB8871-C992-4238-A49E-6569E9437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8" name="Rectangle 118">
                <a:extLst>
                  <a:ext uri="{FF2B5EF4-FFF2-40B4-BE49-F238E27FC236}">
                    <a16:creationId xmlns:a16="http://schemas.microsoft.com/office/drawing/2014/main" id="{3CADA77F-0784-452B-9911-CACDA6122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9" name="Rectangle 119">
                <a:extLst>
                  <a:ext uri="{FF2B5EF4-FFF2-40B4-BE49-F238E27FC236}">
                    <a16:creationId xmlns:a16="http://schemas.microsoft.com/office/drawing/2014/main" id="{E668E33D-2302-42E7-936E-BC50934A6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6" name="Group 120">
              <a:extLst>
                <a:ext uri="{FF2B5EF4-FFF2-40B4-BE49-F238E27FC236}">
                  <a16:creationId xmlns:a16="http://schemas.microsoft.com/office/drawing/2014/main" id="{4B18BBA4-BC61-4ACC-B669-B3DBE6C63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632"/>
              <a:ext cx="576" cy="936"/>
              <a:chOff x="1872" y="1872"/>
              <a:chExt cx="576" cy="936"/>
            </a:xfrm>
          </p:grpSpPr>
          <p:sp>
            <p:nvSpPr>
              <p:cNvPr id="35025" name="Rectangle 121">
                <a:extLst>
                  <a:ext uri="{FF2B5EF4-FFF2-40B4-BE49-F238E27FC236}">
                    <a16:creationId xmlns:a16="http://schemas.microsoft.com/office/drawing/2014/main" id="{BF9BACF8-CB5B-4ABF-A2CA-30B447BB9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87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6" name="Rectangle 122">
                <a:extLst>
                  <a:ext uri="{FF2B5EF4-FFF2-40B4-BE49-F238E27FC236}">
                    <a16:creationId xmlns:a16="http://schemas.microsoft.com/office/drawing/2014/main" id="{915F5D36-0C93-4AD9-87D2-064E87878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7" name="Rectangle 123">
                <a:extLst>
                  <a:ext uri="{FF2B5EF4-FFF2-40B4-BE49-F238E27FC236}">
                    <a16:creationId xmlns:a16="http://schemas.microsoft.com/office/drawing/2014/main" id="{15318D21-FBF6-4A01-AC9D-3A74517DB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8" name="Rectangle 124">
                <a:extLst>
                  <a:ext uri="{FF2B5EF4-FFF2-40B4-BE49-F238E27FC236}">
                    <a16:creationId xmlns:a16="http://schemas.microsoft.com/office/drawing/2014/main" id="{C34A08A1-2354-4587-BA47-1CCD6BFAA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9" name="Rectangle 125">
                <a:extLst>
                  <a:ext uri="{FF2B5EF4-FFF2-40B4-BE49-F238E27FC236}">
                    <a16:creationId xmlns:a16="http://schemas.microsoft.com/office/drawing/2014/main" id="{D6E9D858-5851-4DF8-AAFE-3ED7A7755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0" name="Rectangle 126">
                <a:extLst>
                  <a:ext uri="{FF2B5EF4-FFF2-40B4-BE49-F238E27FC236}">
                    <a16:creationId xmlns:a16="http://schemas.microsoft.com/office/drawing/2014/main" id="{9BFDBB4E-2CCE-43F6-966E-6DBB39021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1" name="Rectangle 127">
                <a:extLst>
                  <a:ext uri="{FF2B5EF4-FFF2-40B4-BE49-F238E27FC236}">
                    <a16:creationId xmlns:a16="http://schemas.microsoft.com/office/drawing/2014/main" id="{64BD06B9-A711-417D-A95D-67FB326A6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2" name="Rectangle 128">
                <a:extLst>
                  <a:ext uri="{FF2B5EF4-FFF2-40B4-BE49-F238E27FC236}">
                    <a16:creationId xmlns:a16="http://schemas.microsoft.com/office/drawing/2014/main" id="{221AA657-9B91-4313-952B-0E45CF979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3" name="Rectangle 129">
                <a:extLst>
                  <a:ext uri="{FF2B5EF4-FFF2-40B4-BE49-F238E27FC236}">
                    <a16:creationId xmlns:a16="http://schemas.microsoft.com/office/drawing/2014/main" id="{B34A33AF-695B-482A-94CD-DF214EEAC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4" name="Rectangle 130">
                <a:extLst>
                  <a:ext uri="{FF2B5EF4-FFF2-40B4-BE49-F238E27FC236}">
                    <a16:creationId xmlns:a16="http://schemas.microsoft.com/office/drawing/2014/main" id="{7D8CD61C-2789-4979-B274-5D950E6F9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5" name="Rectangle 131">
                <a:extLst>
                  <a:ext uri="{FF2B5EF4-FFF2-40B4-BE49-F238E27FC236}">
                    <a16:creationId xmlns:a16="http://schemas.microsoft.com/office/drawing/2014/main" id="{8E1AFB11-F5D1-4724-B2A0-5DB01390E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6" name="Rectangle 132">
                <a:extLst>
                  <a:ext uri="{FF2B5EF4-FFF2-40B4-BE49-F238E27FC236}">
                    <a16:creationId xmlns:a16="http://schemas.microsoft.com/office/drawing/2014/main" id="{B097E1AB-BF69-4E54-AED5-D4F447D0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7" name="Rectangle 133">
                <a:extLst>
                  <a:ext uri="{FF2B5EF4-FFF2-40B4-BE49-F238E27FC236}">
                    <a16:creationId xmlns:a16="http://schemas.microsoft.com/office/drawing/2014/main" id="{4E62C643-C9ED-4A0E-AC57-A59D8899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7" name="Group 134">
              <a:extLst>
                <a:ext uri="{FF2B5EF4-FFF2-40B4-BE49-F238E27FC236}">
                  <a16:creationId xmlns:a16="http://schemas.microsoft.com/office/drawing/2014/main" id="{35D82AA8-520D-40BA-87A1-07133FE1B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568"/>
              <a:ext cx="576" cy="936"/>
              <a:chOff x="1872" y="2808"/>
              <a:chExt cx="576" cy="936"/>
            </a:xfrm>
          </p:grpSpPr>
          <p:sp>
            <p:nvSpPr>
              <p:cNvPr id="35012" name="Rectangle 135">
                <a:extLst>
                  <a:ext uri="{FF2B5EF4-FFF2-40B4-BE49-F238E27FC236}">
                    <a16:creationId xmlns:a16="http://schemas.microsoft.com/office/drawing/2014/main" id="{34CCB66D-8ED5-47C2-9ACF-800BC6BC6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3" name="Rectangle 136">
                <a:extLst>
                  <a:ext uri="{FF2B5EF4-FFF2-40B4-BE49-F238E27FC236}">
                    <a16:creationId xmlns:a16="http://schemas.microsoft.com/office/drawing/2014/main" id="{1331C6C7-3D94-4C6F-8076-D653F4C6F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4" name="Rectangle 137">
                <a:extLst>
                  <a:ext uri="{FF2B5EF4-FFF2-40B4-BE49-F238E27FC236}">
                    <a16:creationId xmlns:a16="http://schemas.microsoft.com/office/drawing/2014/main" id="{54478109-8C23-48A9-9190-EE8AF4177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0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5" name="Rectangle 138">
                <a:extLst>
                  <a:ext uri="{FF2B5EF4-FFF2-40B4-BE49-F238E27FC236}">
                    <a16:creationId xmlns:a16="http://schemas.microsoft.com/office/drawing/2014/main" id="{05684D58-9F01-42A5-93AA-6FCD11808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6" name="Rectangle 139">
                <a:extLst>
                  <a:ext uri="{FF2B5EF4-FFF2-40B4-BE49-F238E27FC236}">
                    <a16:creationId xmlns:a16="http://schemas.microsoft.com/office/drawing/2014/main" id="{4F956B69-434F-4652-BDE8-A47B2FC08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7" name="Rectangle 140">
                <a:extLst>
                  <a:ext uri="{FF2B5EF4-FFF2-40B4-BE49-F238E27FC236}">
                    <a16:creationId xmlns:a16="http://schemas.microsoft.com/office/drawing/2014/main" id="{15E06FC1-1238-4282-BD0A-CBB868D3C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8" name="Rectangle 141">
                <a:extLst>
                  <a:ext uri="{FF2B5EF4-FFF2-40B4-BE49-F238E27FC236}">
                    <a16:creationId xmlns:a16="http://schemas.microsoft.com/office/drawing/2014/main" id="{1CF2DCF4-C932-4792-BCDC-82DE7F683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9" name="Rectangle 142">
                <a:extLst>
                  <a:ext uri="{FF2B5EF4-FFF2-40B4-BE49-F238E27FC236}">
                    <a16:creationId xmlns:a16="http://schemas.microsoft.com/office/drawing/2014/main" id="{F8E903B2-23F7-4859-8161-B9804D76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16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0" name="Rectangle 143">
                <a:extLst>
                  <a:ext uri="{FF2B5EF4-FFF2-40B4-BE49-F238E27FC236}">
                    <a16:creationId xmlns:a16="http://schemas.microsoft.com/office/drawing/2014/main" id="{6F315DDA-A03B-4610-9E9E-9F67F5E8D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1" name="Rectangle 144">
                <a:extLst>
                  <a:ext uri="{FF2B5EF4-FFF2-40B4-BE49-F238E27FC236}">
                    <a16:creationId xmlns:a16="http://schemas.microsoft.com/office/drawing/2014/main" id="{B93592BA-141C-4F76-B8ED-FE34AFA8E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2" name="Rectangle 145">
                <a:extLst>
                  <a:ext uri="{FF2B5EF4-FFF2-40B4-BE49-F238E27FC236}">
                    <a16:creationId xmlns:a16="http://schemas.microsoft.com/office/drawing/2014/main" id="{EFEB9CEB-611B-4F1A-A5D2-4C0AB8CB8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3" name="Rectangle 146">
                <a:extLst>
                  <a:ext uri="{FF2B5EF4-FFF2-40B4-BE49-F238E27FC236}">
                    <a16:creationId xmlns:a16="http://schemas.microsoft.com/office/drawing/2014/main" id="{DF0ED5E3-EC05-4669-9666-08DBFEA94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4" name="Rectangle 147">
                <a:extLst>
                  <a:ext uri="{FF2B5EF4-FFF2-40B4-BE49-F238E27FC236}">
                    <a16:creationId xmlns:a16="http://schemas.microsoft.com/office/drawing/2014/main" id="{E3563D82-AD38-4573-8555-DA3502778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8" name="Group 148">
              <a:extLst>
                <a:ext uri="{FF2B5EF4-FFF2-40B4-BE49-F238E27FC236}">
                  <a16:creationId xmlns:a16="http://schemas.microsoft.com/office/drawing/2014/main" id="{AFAC201D-7297-4B65-8F25-794EA1863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776"/>
              <a:ext cx="432" cy="792"/>
              <a:chOff x="2160" y="2016"/>
              <a:chExt cx="432" cy="792"/>
            </a:xfrm>
          </p:grpSpPr>
          <p:sp>
            <p:nvSpPr>
              <p:cNvPr id="35001" name="Rectangle 149">
                <a:extLst>
                  <a:ext uri="{FF2B5EF4-FFF2-40B4-BE49-F238E27FC236}">
                    <a16:creationId xmlns:a16="http://schemas.microsoft.com/office/drawing/2014/main" id="{497663DB-E993-405A-98C0-EA62EEB09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01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2" name="Rectangle 150">
                <a:extLst>
                  <a:ext uri="{FF2B5EF4-FFF2-40B4-BE49-F238E27FC236}">
                    <a16:creationId xmlns:a16="http://schemas.microsoft.com/office/drawing/2014/main" id="{8D99E014-7FC3-4CCB-AC1F-B6BC237CD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3" name="Rectangle 151">
                <a:extLst>
                  <a:ext uri="{FF2B5EF4-FFF2-40B4-BE49-F238E27FC236}">
                    <a16:creationId xmlns:a16="http://schemas.microsoft.com/office/drawing/2014/main" id="{5097077D-50A8-4BC7-8742-B1A7BD07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4" name="Rectangle 152">
                <a:extLst>
                  <a:ext uri="{FF2B5EF4-FFF2-40B4-BE49-F238E27FC236}">
                    <a16:creationId xmlns:a16="http://schemas.microsoft.com/office/drawing/2014/main" id="{19C32F57-B6C4-456B-A334-4F235D9E4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5" name="Rectangle 153">
                <a:extLst>
                  <a:ext uri="{FF2B5EF4-FFF2-40B4-BE49-F238E27FC236}">
                    <a16:creationId xmlns:a16="http://schemas.microsoft.com/office/drawing/2014/main" id="{8A76A99C-04C4-4BD8-9855-879BD3107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6" name="Rectangle 154">
                <a:extLst>
                  <a:ext uri="{FF2B5EF4-FFF2-40B4-BE49-F238E27FC236}">
                    <a16:creationId xmlns:a16="http://schemas.microsoft.com/office/drawing/2014/main" id="{E6F04DC9-DAB8-4E3E-99FD-15E905E5A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7" name="Rectangle 155">
                <a:extLst>
                  <a:ext uri="{FF2B5EF4-FFF2-40B4-BE49-F238E27FC236}">
                    <a16:creationId xmlns:a16="http://schemas.microsoft.com/office/drawing/2014/main" id="{8FAAEB81-5FCE-4369-A784-6691A039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8" name="Rectangle 156">
                <a:extLst>
                  <a:ext uri="{FF2B5EF4-FFF2-40B4-BE49-F238E27FC236}">
                    <a16:creationId xmlns:a16="http://schemas.microsoft.com/office/drawing/2014/main" id="{B12C60FE-786E-4B05-98A2-E847DB7DE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9" name="Rectangle 157">
                <a:extLst>
                  <a:ext uri="{FF2B5EF4-FFF2-40B4-BE49-F238E27FC236}">
                    <a16:creationId xmlns:a16="http://schemas.microsoft.com/office/drawing/2014/main" id="{14E2B427-FE41-4128-B411-28E193B86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0" name="Rectangle 158">
                <a:extLst>
                  <a:ext uri="{FF2B5EF4-FFF2-40B4-BE49-F238E27FC236}">
                    <a16:creationId xmlns:a16="http://schemas.microsoft.com/office/drawing/2014/main" id="{CF062182-F651-4A4C-B7B5-491EC5FA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1" name="Rectangle 159">
                <a:extLst>
                  <a:ext uri="{FF2B5EF4-FFF2-40B4-BE49-F238E27FC236}">
                    <a16:creationId xmlns:a16="http://schemas.microsoft.com/office/drawing/2014/main" id="{0A91F5A5-E4D4-4629-883E-926D907A1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9" name="Group 160">
              <a:extLst>
                <a:ext uri="{FF2B5EF4-FFF2-40B4-BE49-F238E27FC236}">
                  <a16:creationId xmlns:a16="http://schemas.microsoft.com/office/drawing/2014/main" id="{BAF9F636-4135-4C85-B4B0-DD15409BF1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2568"/>
              <a:ext cx="432" cy="792"/>
              <a:chOff x="2160" y="2808"/>
              <a:chExt cx="432" cy="792"/>
            </a:xfrm>
          </p:grpSpPr>
          <p:sp>
            <p:nvSpPr>
              <p:cNvPr id="34990" name="Rectangle 161">
                <a:extLst>
                  <a:ext uri="{FF2B5EF4-FFF2-40B4-BE49-F238E27FC236}">
                    <a16:creationId xmlns:a16="http://schemas.microsoft.com/office/drawing/2014/main" id="{705946A6-3284-4150-B9C4-F56E4E140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1" name="Rectangle 162">
                <a:extLst>
                  <a:ext uri="{FF2B5EF4-FFF2-40B4-BE49-F238E27FC236}">
                    <a16:creationId xmlns:a16="http://schemas.microsoft.com/office/drawing/2014/main" id="{8C87F1D6-51B3-4C02-A63D-3867DBCC4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2" name="Rectangle 163">
                <a:extLst>
                  <a:ext uri="{FF2B5EF4-FFF2-40B4-BE49-F238E27FC236}">
                    <a16:creationId xmlns:a16="http://schemas.microsoft.com/office/drawing/2014/main" id="{E9CEBD92-B41D-4449-A612-A9A8A389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3" name="Rectangle 164">
                <a:extLst>
                  <a:ext uri="{FF2B5EF4-FFF2-40B4-BE49-F238E27FC236}">
                    <a16:creationId xmlns:a16="http://schemas.microsoft.com/office/drawing/2014/main" id="{E28008BE-FFE8-4AFA-A136-02341ECFA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4" name="Rectangle 165">
                <a:extLst>
                  <a:ext uri="{FF2B5EF4-FFF2-40B4-BE49-F238E27FC236}">
                    <a16:creationId xmlns:a16="http://schemas.microsoft.com/office/drawing/2014/main" id="{0495EA92-E27D-40FC-800A-F4EDE27A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5" name="Rectangle 166">
                <a:extLst>
                  <a:ext uri="{FF2B5EF4-FFF2-40B4-BE49-F238E27FC236}">
                    <a16:creationId xmlns:a16="http://schemas.microsoft.com/office/drawing/2014/main" id="{8C404754-C673-4CFB-B852-4A40859A8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6" name="Rectangle 167">
                <a:extLst>
                  <a:ext uri="{FF2B5EF4-FFF2-40B4-BE49-F238E27FC236}">
                    <a16:creationId xmlns:a16="http://schemas.microsoft.com/office/drawing/2014/main" id="{B9647ADD-D241-48D5-901B-431C70C17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7" name="Rectangle 168">
                <a:extLst>
                  <a:ext uri="{FF2B5EF4-FFF2-40B4-BE49-F238E27FC236}">
                    <a16:creationId xmlns:a16="http://schemas.microsoft.com/office/drawing/2014/main" id="{303DE222-3644-4C90-A412-DD26E6ED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8" name="Rectangle 169">
                <a:extLst>
                  <a:ext uri="{FF2B5EF4-FFF2-40B4-BE49-F238E27FC236}">
                    <a16:creationId xmlns:a16="http://schemas.microsoft.com/office/drawing/2014/main" id="{53985BA5-47A9-4285-8D7F-C87032BF2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9" name="Rectangle 170">
                <a:extLst>
                  <a:ext uri="{FF2B5EF4-FFF2-40B4-BE49-F238E27FC236}">
                    <a16:creationId xmlns:a16="http://schemas.microsoft.com/office/drawing/2014/main" id="{B8A6697F-DB3F-4B62-8C9C-58C1D53A9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0" name="Rectangle 171">
                <a:extLst>
                  <a:ext uri="{FF2B5EF4-FFF2-40B4-BE49-F238E27FC236}">
                    <a16:creationId xmlns:a16="http://schemas.microsoft.com/office/drawing/2014/main" id="{09707E23-5A9B-4DDA-A753-028A84C3C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0" name="Group 172">
              <a:extLst>
                <a:ext uri="{FF2B5EF4-FFF2-40B4-BE49-F238E27FC236}">
                  <a16:creationId xmlns:a16="http://schemas.microsoft.com/office/drawing/2014/main" id="{F8D6D37A-D54A-4569-9685-14D2DEF4D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2064"/>
              <a:ext cx="432" cy="504"/>
              <a:chOff x="2448" y="2304"/>
              <a:chExt cx="432" cy="504"/>
            </a:xfrm>
          </p:grpSpPr>
          <p:sp>
            <p:nvSpPr>
              <p:cNvPr id="34981" name="Rectangle 173">
                <a:extLst>
                  <a:ext uri="{FF2B5EF4-FFF2-40B4-BE49-F238E27FC236}">
                    <a16:creationId xmlns:a16="http://schemas.microsoft.com/office/drawing/2014/main" id="{8D596BD3-1038-43CA-A98B-9E9836A9C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2" name="Rectangle 174">
                <a:extLst>
                  <a:ext uri="{FF2B5EF4-FFF2-40B4-BE49-F238E27FC236}">
                    <a16:creationId xmlns:a16="http://schemas.microsoft.com/office/drawing/2014/main" id="{3010A352-148D-4385-8D5D-09E1DE023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3" name="Rectangle 175">
                <a:extLst>
                  <a:ext uri="{FF2B5EF4-FFF2-40B4-BE49-F238E27FC236}">
                    <a16:creationId xmlns:a16="http://schemas.microsoft.com/office/drawing/2014/main" id="{70920C09-4201-4FEE-ABED-D7789BED7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4" name="Rectangle 176">
                <a:extLst>
                  <a:ext uri="{FF2B5EF4-FFF2-40B4-BE49-F238E27FC236}">
                    <a16:creationId xmlns:a16="http://schemas.microsoft.com/office/drawing/2014/main" id="{BBBB3A35-992E-4F70-ABE5-79D0426C4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5" name="Rectangle 177">
                <a:extLst>
                  <a:ext uri="{FF2B5EF4-FFF2-40B4-BE49-F238E27FC236}">
                    <a16:creationId xmlns:a16="http://schemas.microsoft.com/office/drawing/2014/main" id="{44E428B9-2B9E-4B57-B5EE-12A0596A3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6" name="Rectangle 178">
                <a:extLst>
                  <a:ext uri="{FF2B5EF4-FFF2-40B4-BE49-F238E27FC236}">
                    <a16:creationId xmlns:a16="http://schemas.microsoft.com/office/drawing/2014/main" id="{ECF5C839-EE39-4A2A-9F2A-87E705206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7" name="Rectangle 179">
                <a:extLst>
                  <a:ext uri="{FF2B5EF4-FFF2-40B4-BE49-F238E27FC236}">
                    <a16:creationId xmlns:a16="http://schemas.microsoft.com/office/drawing/2014/main" id="{63ECC0A7-742C-414B-B9F8-2BC6C044F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8" name="Rectangle 180">
                <a:extLst>
                  <a:ext uri="{FF2B5EF4-FFF2-40B4-BE49-F238E27FC236}">
                    <a16:creationId xmlns:a16="http://schemas.microsoft.com/office/drawing/2014/main" id="{7BA23D6D-B1A6-4094-81E9-57D5132BF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9" name="Rectangle 181">
                <a:extLst>
                  <a:ext uri="{FF2B5EF4-FFF2-40B4-BE49-F238E27FC236}">
                    <a16:creationId xmlns:a16="http://schemas.microsoft.com/office/drawing/2014/main" id="{ED1C8F20-7DFE-4761-8F94-B101B8392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1" name="Group 182">
              <a:extLst>
                <a:ext uri="{FF2B5EF4-FFF2-40B4-BE49-F238E27FC236}">
                  <a16:creationId xmlns:a16="http://schemas.microsoft.com/office/drawing/2014/main" id="{B5BE7FBD-D1BF-4552-9DFE-7B00009DBF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2568"/>
              <a:ext cx="432" cy="504"/>
              <a:chOff x="2448" y="2808"/>
              <a:chExt cx="432" cy="504"/>
            </a:xfrm>
          </p:grpSpPr>
          <p:sp>
            <p:nvSpPr>
              <p:cNvPr id="34972" name="Rectangle 183">
                <a:extLst>
                  <a:ext uri="{FF2B5EF4-FFF2-40B4-BE49-F238E27FC236}">
                    <a16:creationId xmlns:a16="http://schemas.microsoft.com/office/drawing/2014/main" id="{16BCE5FF-7CC9-4C6F-9B27-E9ED0658A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3" name="Rectangle 184">
                <a:extLst>
                  <a:ext uri="{FF2B5EF4-FFF2-40B4-BE49-F238E27FC236}">
                    <a16:creationId xmlns:a16="http://schemas.microsoft.com/office/drawing/2014/main" id="{C3B051F5-963E-4585-84A5-0682F2140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4" name="Rectangle 185">
                <a:extLst>
                  <a:ext uri="{FF2B5EF4-FFF2-40B4-BE49-F238E27FC236}">
                    <a16:creationId xmlns:a16="http://schemas.microsoft.com/office/drawing/2014/main" id="{6815DD89-A2DC-402C-B227-47A0A343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5" name="Rectangle 186">
                <a:extLst>
                  <a:ext uri="{FF2B5EF4-FFF2-40B4-BE49-F238E27FC236}">
                    <a16:creationId xmlns:a16="http://schemas.microsoft.com/office/drawing/2014/main" id="{CAECF50D-4913-4DC6-A16D-1A12A824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1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6" name="Rectangle 187">
                <a:extLst>
                  <a:ext uri="{FF2B5EF4-FFF2-40B4-BE49-F238E27FC236}">
                    <a16:creationId xmlns:a16="http://schemas.microsoft.com/office/drawing/2014/main" id="{19FF0A9A-7051-4756-9647-4021D47D1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7" name="Rectangle 188">
                <a:extLst>
                  <a:ext uri="{FF2B5EF4-FFF2-40B4-BE49-F238E27FC236}">
                    <a16:creationId xmlns:a16="http://schemas.microsoft.com/office/drawing/2014/main" id="{E872B978-AFA9-4B9C-A4BD-90F2A6A62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8" name="Rectangle 189">
                <a:extLst>
                  <a:ext uri="{FF2B5EF4-FFF2-40B4-BE49-F238E27FC236}">
                    <a16:creationId xmlns:a16="http://schemas.microsoft.com/office/drawing/2014/main" id="{A4E0CE2A-4917-4766-BE88-4BEDC3C3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9" name="Rectangle 190">
                <a:extLst>
                  <a:ext uri="{FF2B5EF4-FFF2-40B4-BE49-F238E27FC236}">
                    <a16:creationId xmlns:a16="http://schemas.microsoft.com/office/drawing/2014/main" id="{2C717AD9-8AB7-4C3A-A0B3-7764971A0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0" name="Rectangle 191">
                <a:extLst>
                  <a:ext uri="{FF2B5EF4-FFF2-40B4-BE49-F238E27FC236}">
                    <a16:creationId xmlns:a16="http://schemas.microsoft.com/office/drawing/2014/main" id="{39804E1E-DABD-4F80-8A92-7DFA4171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2" name="Group 192">
              <a:extLst>
                <a:ext uri="{FF2B5EF4-FFF2-40B4-BE49-F238E27FC236}">
                  <a16:creationId xmlns:a16="http://schemas.microsoft.com/office/drawing/2014/main" id="{68498380-C4E1-4042-9789-2ACFD97B6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2064"/>
              <a:ext cx="432" cy="504"/>
              <a:chOff x="2736" y="2304"/>
              <a:chExt cx="432" cy="504"/>
            </a:xfrm>
          </p:grpSpPr>
          <p:sp>
            <p:nvSpPr>
              <p:cNvPr id="34964" name="Rectangle 193">
                <a:extLst>
                  <a:ext uri="{FF2B5EF4-FFF2-40B4-BE49-F238E27FC236}">
                    <a16:creationId xmlns:a16="http://schemas.microsoft.com/office/drawing/2014/main" id="{DEF62BFD-AA73-478A-9EE6-102B7ECE7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5" name="Rectangle 194">
                <a:extLst>
                  <a:ext uri="{FF2B5EF4-FFF2-40B4-BE49-F238E27FC236}">
                    <a16:creationId xmlns:a16="http://schemas.microsoft.com/office/drawing/2014/main" id="{465B2F63-DC95-4291-9F26-FED9210C8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44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6" name="Rectangle 195">
                <a:extLst>
                  <a:ext uri="{FF2B5EF4-FFF2-40B4-BE49-F238E27FC236}">
                    <a16:creationId xmlns:a16="http://schemas.microsoft.com/office/drawing/2014/main" id="{D899D82B-FF4B-49E6-8440-036C566C7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9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7" name="Rectangle 196">
                <a:extLst>
                  <a:ext uri="{FF2B5EF4-FFF2-40B4-BE49-F238E27FC236}">
                    <a16:creationId xmlns:a16="http://schemas.microsoft.com/office/drawing/2014/main" id="{71982FCD-A924-4B6B-8470-A0A83EAF3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8" name="Rectangle 197">
                <a:extLst>
                  <a:ext uri="{FF2B5EF4-FFF2-40B4-BE49-F238E27FC236}">
                    <a16:creationId xmlns:a16="http://schemas.microsoft.com/office/drawing/2014/main" id="{81D62D54-E2F7-4433-8C1E-15991E914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9" name="Rectangle 198">
                <a:extLst>
                  <a:ext uri="{FF2B5EF4-FFF2-40B4-BE49-F238E27FC236}">
                    <a16:creationId xmlns:a16="http://schemas.microsoft.com/office/drawing/2014/main" id="{7F0418F2-6D38-4096-90D7-F035842CF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0" name="Rectangle 199">
                <a:extLst>
                  <a:ext uri="{FF2B5EF4-FFF2-40B4-BE49-F238E27FC236}">
                    <a16:creationId xmlns:a16="http://schemas.microsoft.com/office/drawing/2014/main" id="{CDE4B1AD-603E-40CE-A926-2BA5FDE2E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44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1" name="Rectangle 200">
                <a:extLst>
                  <a:ext uri="{FF2B5EF4-FFF2-40B4-BE49-F238E27FC236}">
                    <a16:creationId xmlns:a16="http://schemas.microsoft.com/office/drawing/2014/main" id="{EEDF895A-08CE-4D87-BBBF-2683A6DF6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736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3" name="Group 201">
              <a:extLst>
                <a:ext uri="{FF2B5EF4-FFF2-40B4-BE49-F238E27FC236}">
                  <a16:creationId xmlns:a16="http://schemas.microsoft.com/office/drawing/2014/main" id="{52ADD324-9FE8-419A-A48C-6A0DCBDB8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2568"/>
              <a:ext cx="432" cy="504"/>
              <a:chOff x="2736" y="2808"/>
              <a:chExt cx="432" cy="504"/>
            </a:xfrm>
          </p:grpSpPr>
          <p:sp>
            <p:nvSpPr>
              <p:cNvPr id="34956" name="Rectangle 202">
                <a:extLst>
                  <a:ext uri="{FF2B5EF4-FFF2-40B4-BE49-F238E27FC236}">
                    <a16:creationId xmlns:a16="http://schemas.microsoft.com/office/drawing/2014/main" id="{8E8C812E-25BB-4081-9319-4EB2A1910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880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7" name="Rectangle 203">
                <a:extLst>
                  <a:ext uri="{FF2B5EF4-FFF2-40B4-BE49-F238E27FC236}">
                    <a16:creationId xmlns:a16="http://schemas.microsoft.com/office/drawing/2014/main" id="{B6FECA50-6427-4047-A1DB-F1D507049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02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8" name="Rectangle 204">
                <a:extLst>
                  <a:ext uri="{FF2B5EF4-FFF2-40B4-BE49-F238E27FC236}">
                    <a16:creationId xmlns:a16="http://schemas.microsoft.com/office/drawing/2014/main" id="{C6D14DD1-40E4-409C-97D7-B5C1CB6D3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16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9" name="Rectangle 205">
                <a:extLst>
                  <a:ext uri="{FF2B5EF4-FFF2-40B4-BE49-F238E27FC236}">
                    <a16:creationId xmlns:a16="http://schemas.microsoft.com/office/drawing/2014/main" id="{FE81AE92-69AF-47B5-BAE9-728EEFBB2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0" name="Rectangle 206">
                <a:extLst>
                  <a:ext uri="{FF2B5EF4-FFF2-40B4-BE49-F238E27FC236}">
                    <a16:creationId xmlns:a16="http://schemas.microsoft.com/office/drawing/2014/main" id="{27933D75-A5E6-4219-AFE5-FF49E63AD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16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1" name="Rectangle 207">
                <a:extLst>
                  <a:ext uri="{FF2B5EF4-FFF2-40B4-BE49-F238E27FC236}">
                    <a16:creationId xmlns:a16="http://schemas.microsoft.com/office/drawing/2014/main" id="{3B30FF39-D3B8-4181-B04A-E746980C7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2" name="Rectangle 208">
                <a:extLst>
                  <a:ext uri="{FF2B5EF4-FFF2-40B4-BE49-F238E27FC236}">
                    <a16:creationId xmlns:a16="http://schemas.microsoft.com/office/drawing/2014/main" id="{1FD9A269-4E1B-4CB9-BF13-2B7C257B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16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3" name="Rectangle 209">
                <a:extLst>
                  <a:ext uri="{FF2B5EF4-FFF2-40B4-BE49-F238E27FC236}">
                    <a16:creationId xmlns:a16="http://schemas.microsoft.com/office/drawing/2014/main" id="{C6EB7EF9-9950-4480-A84A-A226FA0E6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808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4" name="Group 210">
              <a:extLst>
                <a:ext uri="{FF2B5EF4-FFF2-40B4-BE49-F238E27FC236}">
                  <a16:creationId xmlns:a16="http://schemas.microsoft.com/office/drawing/2014/main" id="{B1454860-179F-4BE8-97E0-259A9B318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064"/>
              <a:ext cx="432" cy="504"/>
              <a:chOff x="3024" y="2304"/>
              <a:chExt cx="432" cy="504"/>
            </a:xfrm>
          </p:grpSpPr>
          <p:sp>
            <p:nvSpPr>
              <p:cNvPr id="34947" name="Rectangle 211">
                <a:extLst>
                  <a:ext uri="{FF2B5EF4-FFF2-40B4-BE49-F238E27FC236}">
                    <a16:creationId xmlns:a16="http://schemas.microsoft.com/office/drawing/2014/main" id="{6469690A-ECA7-4FAF-99B5-5522CF882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8" name="Rectangle 212">
                <a:extLst>
                  <a:ext uri="{FF2B5EF4-FFF2-40B4-BE49-F238E27FC236}">
                    <a16:creationId xmlns:a16="http://schemas.microsoft.com/office/drawing/2014/main" id="{273DF3A7-B92E-4D40-B923-D102AD217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9" name="Rectangle 213">
                <a:extLst>
                  <a:ext uri="{FF2B5EF4-FFF2-40B4-BE49-F238E27FC236}">
                    <a16:creationId xmlns:a16="http://schemas.microsoft.com/office/drawing/2014/main" id="{2BB29F0D-426D-4866-925A-C17E6533F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0" name="Rectangle 214">
                <a:extLst>
                  <a:ext uri="{FF2B5EF4-FFF2-40B4-BE49-F238E27FC236}">
                    <a16:creationId xmlns:a16="http://schemas.microsoft.com/office/drawing/2014/main" id="{B8C9739E-E04D-4AA3-A0E1-FC3030D19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1" name="Rectangle 215">
                <a:extLst>
                  <a:ext uri="{FF2B5EF4-FFF2-40B4-BE49-F238E27FC236}">
                    <a16:creationId xmlns:a16="http://schemas.microsoft.com/office/drawing/2014/main" id="{290D33E3-7AC0-42E3-91A1-80FCC9966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2" name="Rectangle 216">
                <a:extLst>
                  <a:ext uri="{FF2B5EF4-FFF2-40B4-BE49-F238E27FC236}">
                    <a16:creationId xmlns:a16="http://schemas.microsoft.com/office/drawing/2014/main" id="{233C46DC-CEED-4075-B6A8-487FF4832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3" name="Rectangle 217">
                <a:extLst>
                  <a:ext uri="{FF2B5EF4-FFF2-40B4-BE49-F238E27FC236}">
                    <a16:creationId xmlns:a16="http://schemas.microsoft.com/office/drawing/2014/main" id="{23C790CE-B290-4F3F-B9C8-57FA423A7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4" name="Rectangle 218">
                <a:extLst>
                  <a:ext uri="{FF2B5EF4-FFF2-40B4-BE49-F238E27FC236}">
                    <a16:creationId xmlns:a16="http://schemas.microsoft.com/office/drawing/2014/main" id="{1D631650-9D94-4D15-B181-DB9E1186E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5" name="Rectangle 219">
                <a:extLst>
                  <a:ext uri="{FF2B5EF4-FFF2-40B4-BE49-F238E27FC236}">
                    <a16:creationId xmlns:a16="http://schemas.microsoft.com/office/drawing/2014/main" id="{70CB86D5-6638-4965-8744-7C4E58C1F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5" name="Group 220">
              <a:extLst>
                <a:ext uri="{FF2B5EF4-FFF2-40B4-BE49-F238E27FC236}">
                  <a16:creationId xmlns:a16="http://schemas.microsoft.com/office/drawing/2014/main" id="{3D399E14-24E1-4D9B-A742-42DB485A9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568"/>
              <a:ext cx="432" cy="504"/>
              <a:chOff x="3024" y="2808"/>
              <a:chExt cx="432" cy="504"/>
            </a:xfrm>
          </p:grpSpPr>
          <p:sp>
            <p:nvSpPr>
              <p:cNvPr id="34938" name="Rectangle 221">
                <a:extLst>
                  <a:ext uri="{FF2B5EF4-FFF2-40B4-BE49-F238E27FC236}">
                    <a16:creationId xmlns:a16="http://schemas.microsoft.com/office/drawing/2014/main" id="{DB1410A9-A6C1-4E0D-9DE1-1EE3B7AED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9" name="Rectangle 222">
                <a:extLst>
                  <a:ext uri="{FF2B5EF4-FFF2-40B4-BE49-F238E27FC236}">
                    <a16:creationId xmlns:a16="http://schemas.microsoft.com/office/drawing/2014/main" id="{194A12C5-A2EA-4904-9AA8-7AF457BCC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0" name="Rectangle 223">
                <a:extLst>
                  <a:ext uri="{FF2B5EF4-FFF2-40B4-BE49-F238E27FC236}">
                    <a16:creationId xmlns:a16="http://schemas.microsoft.com/office/drawing/2014/main" id="{C6B9AEA8-8F17-4347-A158-81BDDBDB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1" name="Rectangle 224">
                <a:extLst>
                  <a:ext uri="{FF2B5EF4-FFF2-40B4-BE49-F238E27FC236}">
                    <a16:creationId xmlns:a16="http://schemas.microsoft.com/office/drawing/2014/main" id="{EC3B2154-AC67-4533-8A63-AC4C4EC6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1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2" name="Rectangle 225">
                <a:extLst>
                  <a:ext uri="{FF2B5EF4-FFF2-40B4-BE49-F238E27FC236}">
                    <a16:creationId xmlns:a16="http://schemas.microsoft.com/office/drawing/2014/main" id="{680A6C3C-68D4-4E2D-AF62-94B487EF5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3" name="Rectangle 226">
                <a:extLst>
                  <a:ext uri="{FF2B5EF4-FFF2-40B4-BE49-F238E27FC236}">
                    <a16:creationId xmlns:a16="http://schemas.microsoft.com/office/drawing/2014/main" id="{8250F236-337C-4EE6-99BE-434BFBE86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4" name="Rectangle 227">
                <a:extLst>
                  <a:ext uri="{FF2B5EF4-FFF2-40B4-BE49-F238E27FC236}">
                    <a16:creationId xmlns:a16="http://schemas.microsoft.com/office/drawing/2014/main" id="{A9E9368A-F32A-4557-982C-1E33C6A95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5" name="Rectangle 228">
                <a:extLst>
                  <a:ext uri="{FF2B5EF4-FFF2-40B4-BE49-F238E27FC236}">
                    <a16:creationId xmlns:a16="http://schemas.microsoft.com/office/drawing/2014/main" id="{856534A0-022D-4DB2-BE20-BF32620A4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6" name="Rectangle 229">
                <a:extLst>
                  <a:ext uri="{FF2B5EF4-FFF2-40B4-BE49-F238E27FC236}">
                    <a16:creationId xmlns:a16="http://schemas.microsoft.com/office/drawing/2014/main" id="{D58AA85E-6E18-4A94-B7B5-DEDF78A1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6" name="Group 230">
              <a:extLst>
                <a:ext uri="{FF2B5EF4-FFF2-40B4-BE49-F238E27FC236}">
                  <a16:creationId xmlns:a16="http://schemas.microsoft.com/office/drawing/2014/main" id="{B1A134A4-70EE-4DAE-AA41-6BC5CC317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1776"/>
              <a:ext cx="432" cy="792"/>
              <a:chOff x="3312" y="2016"/>
              <a:chExt cx="432" cy="792"/>
            </a:xfrm>
          </p:grpSpPr>
          <p:sp>
            <p:nvSpPr>
              <p:cNvPr id="34927" name="Rectangle 231">
                <a:extLst>
                  <a:ext uri="{FF2B5EF4-FFF2-40B4-BE49-F238E27FC236}">
                    <a16:creationId xmlns:a16="http://schemas.microsoft.com/office/drawing/2014/main" id="{5A08BE01-3BC7-4729-BE9A-DEE14B8C8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8" name="Rectangle 232">
                <a:extLst>
                  <a:ext uri="{FF2B5EF4-FFF2-40B4-BE49-F238E27FC236}">
                    <a16:creationId xmlns:a16="http://schemas.microsoft.com/office/drawing/2014/main" id="{46A2F2BB-83A0-48E1-ADB8-AB9EDEA3A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160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9" name="Rectangle 233">
                <a:extLst>
                  <a:ext uri="{FF2B5EF4-FFF2-40B4-BE49-F238E27FC236}">
                    <a16:creationId xmlns:a16="http://schemas.microsoft.com/office/drawing/2014/main" id="{F3F182D5-6B97-4E62-BA53-55DE30B5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0" name="Rectangle 234">
                <a:extLst>
                  <a:ext uri="{FF2B5EF4-FFF2-40B4-BE49-F238E27FC236}">
                    <a16:creationId xmlns:a16="http://schemas.microsoft.com/office/drawing/2014/main" id="{DA29F7FB-9DDB-40D2-9058-1FED2F4CF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1" name="Rectangle 235">
                <a:extLst>
                  <a:ext uri="{FF2B5EF4-FFF2-40B4-BE49-F238E27FC236}">
                    <a16:creationId xmlns:a16="http://schemas.microsoft.com/office/drawing/2014/main" id="{370393F5-D690-49F7-A3FC-7C8BD45D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2" name="Rectangle 236">
                <a:extLst>
                  <a:ext uri="{FF2B5EF4-FFF2-40B4-BE49-F238E27FC236}">
                    <a16:creationId xmlns:a16="http://schemas.microsoft.com/office/drawing/2014/main" id="{E7C551D1-7EB9-4193-814C-00EFAD91A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3" name="Rectangle 237">
                <a:extLst>
                  <a:ext uri="{FF2B5EF4-FFF2-40B4-BE49-F238E27FC236}">
                    <a16:creationId xmlns:a16="http://schemas.microsoft.com/office/drawing/2014/main" id="{55C8C9BE-5832-47CB-85A7-FEAAEA1E0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4" name="Rectangle 238">
                <a:extLst>
                  <a:ext uri="{FF2B5EF4-FFF2-40B4-BE49-F238E27FC236}">
                    <a16:creationId xmlns:a16="http://schemas.microsoft.com/office/drawing/2014/main" id="{DE0C4870-81AD-4DB7-B65D-3D52F9FA6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5" name="Rectangle 239">
                <a:extLst>
                  <a:ext uri="{FF2B5EF4-FFF2-40B4-BE49-F238E27FC236}">
                    <a16:creationId xmlns:a16="http://schemas.microsoft.com/office/drawing/2014/main" id="{71C37CF4-8F99-4E5A-98EC-D608BBEF9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6" name="Rectangle 240">
                <a:extLst>
                  <a:ext uri="{FF2B5EF4-FFF2-40B4-BE49-F238E27FC236}">
                    <a16:creationId xmlns:a16="http://schemas.microsoft.com/office/drawing/2014/main" id="{69646BA1-B5D2-488F-A85E-541F3B232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7" name="Rectangle 241">
                <a:extLst>
                  <a:ext uri="{FF2B5EF4-FFF2-40B4-BE49-F238E27FC236}">
                    <a16:creationId xmlns:a16="http://schemas.microsoft.com/office/drawing/2014/main" id="{88BDB28A-4527-4B86-B88A-EADC6A57C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7" name="Group 242">
              <a:extLst>
                <a:ext uri="{FF2B5EF4-FFF2-40B4-BE49-F238E27FC236}">
                  <a16:creationId xmlns:a16="http://schemas.microsoft.com/office/drawing/2014/main" id="{D63E0801-EC43-4DD8-B361-2268FA986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2568"/>
              <a:ext cx="432" cy="792"/>
              <a:chOff x="3312" y="2808"/>
              <a:chExt cx="432" cy="792"/>
            </a:xfrm>
          </p:grpSpPr>
          <p:sp>
            <p:nvSpPr>
              <p:cNvPr id="34916" name="Rectangle 243">
                <a:extLst>
                  <a:ext uri="{FF2B5EF4-FFF2-40B4-BE49-F238E27FC236}">
                    <a16:creationId xmlns:a16="http://schemas.microsoft.com/office/drawing/2014/main" id="{163A70B6-DF70-4C92-8629-3D44ADF86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7" name="Rectangle 244">
                <a:extLst>
                  <a:ext uri="{FF2B5EF4-FFF2-40B4-BE49-F238E27FC236}">
                    <a16:creationId xmlns:a16="http://schemas.microsoft.com/office/drawing/2014/main" id="{21744DEB-D933-4D42-95C9-AC59FB97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312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8" name="Rectangle 245">
                <a:extLst>
                  <a:ext uri="{FF2B5EF4-FFF2-40B4-BE49-F238E27FC236}">
                    <a16:creationId xmlns:a16="http://schemas.microsoft.com/office/drawing/2014/main" id="{D401278E-FF43-411B-86AD-026216C88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45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9" name="Rectangle 246">
                <a:extLst>
                  <a:ext uri="{FF2B5EF4-FFF2-40B4-BE49-F238E27FC236}">
                    <a16:creationId xmlns:a16="http://schemas.microsoft.com/office/drawing/2014/main" id="{14D03C6E-5562-4C80-8A45-BC33F437C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0" name="Rectangle 247">
                <a:extLst>
                  <a:ext uri="{FF2B5EF4-FFF2-40B4-BE49-F238E27FC236}">
                    <a16:creationId xmlns:a16="http://schemas.microsoft.com/office/drawing/2014/main" id="{FCD4CCD0-5F75-4C97-A29C-E876AA072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1" name="Rectangle 248">
                <a:extLst>
                  <a:ext uri="{FF2B5EF4-FFF2-40B4-BE49-F238E27FC236}">
                    <a16:creationId xmlns:a16="http://schemas.microsoft.com/office/drawing/2014/main" id="{2169E6C6-F739-40BC-AF4D-47A86AB72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2" name="Rectangle 249">
                <a:extLst>
                  <a:ext uri="{FF2B5EF4-FFF2-40B4-BE49-F238E27FC236}">
                    <a16:creationId xmlns:a16="http://schemas.microsoft.com/office/drawing/2014/main" id="{DCA4B102-9C90-467A-A4C2-9FA9F6FCA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3" name="Rectangle 250">
                <a:extLst>
                  <a:ext uri="{FF2B5EF4-FFF2-40B4-BE49-F238E27FC236}">
                    <a16:creationId xmlns:a16="http://schemas.microsoft.com/office/drawing/2014/main" id="{41729AA0-7061-499F-9AEA-9B2EC8378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4" name="Rectangle 251">
                <a:extLst>
                  <a:ext uri="{FF2B5EF4-FFF2-40B4-BE49-F238E27FC236}">
                    <a16:creationId xmlns:a16="http://schemas.microsoft.com/office/drawing/2014/main" id="{F2D3E330-31D0-46A1-9608-36FE2A816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5" name="Rectangle 252">
                <a:extLst>
                  <a:ext uri="{FF2B5EF4-FFF2-40B4-BE49-F238E27FC236}">
                    <a16:creationId xmlns:a16="http://schemas.microsoft.com/office/drawing/2014/main" id="{B1E98044-AB64-4B13-9C14-2ED1B8140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6" name="Rectangle 253">
                <a:extLst>
                  <a:ext uri="{FF2B5EF4-FFF2-40B4-BE49-F238E27FC236}">
                    <a16:creationId xmlns:a16="http://schemas.microsoft.com/office/drawing/2014/main" id="{35636270-3D85-4FAB-AB83-66F3CCE91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8" name="Group 254">
              <a:extLst>
                <a:ext uri="{FF2B5EF4-FFF2-40B4-BE49-F238E27FC236}">
                  <a16:creationId xmlns:a16="http://schemas.microsoft.com/office/drawing/2014/main" id="{823AA589-BEDE-4E74-B7B6-22AA7EE99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632"/>
              <a:ext cx="576" cy="936"/>
              <a:chOff x="3456" y="1872"/>
              <a:chExt cx="576" cy="936"/>
            </a:xfrm>
          </p:grpSpPr>
          <p:sp>
            <p:nvSpPr>
              <p:cNvPr id="34903" name="Rectangle 255">
                <a:extLst>
                  <a:ext uri="{FF2B5EF4-FFF2-40B4-BE49-F238E27FC236}">
                    <a16:creationId xmlns:a16="http://schemas.microsoft.com/office/drawing/2014/main" id="{59A61FB5-ED91-4E19-8495-DEE403B1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4" name="Rectangle 256">
                <a:extLst>
                  <a:ext uri="{FF2B5EF4-FFF2-40B4-BE49-F238E27FC236}">
                    <a16:creationId xmlns:a16="http://schemas.microsoft.com/office/drawing/2014/main" id="{6C5D66F5-C424-47BC-B46C-F78430317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5" name="Rectangle 257">
                <a:extLst>
                  <a:ext uri="{FF2B5EF4-FFF2-40B4-BE49-F238E27FC236}">
                    <a16:creationId xmlns:a16="http://schemas.microsoft.com/office/drawing/2014/main" id="{8555B71F-612B-4FD5-82D8-6FA845331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6" name="Rectangle 258">
                <a:extLst>
                  <a:ext uri="{FF2B5EF4-FFF2-40B4-BE49-F238E27FC236}">
                    <a16:creationId xmlns:a16="http://schemas.microsoft.com/office/drawing/2014/main" id="{135013FA-9FD3-4FF6-9351-9D85703FD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7" name="Rectangle 259">
                <a:extLst>
                  <a:ext uri="{FF2B5EF4-FFF2-40B4-BE49-F238E27FC236}">
                    <a16:creationId xmlns:a16="http://schemas.microsoft.com/office/drawing/2014/main" id="{E8D71173-3EAA-4F4F-ACCF-A328990A8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8" name="Rectangle 260">
                <a:extLst>
                  <a:ext uri="{FF2B5EF4-FFF2-40B4-BE49-F238E27FC236}">
                    <a16:creationId xmlns:a16="http://schemas.microsoft.com/office/drawing/2014/main" id="{5AB09EE2-1516-41FE-973A-32FCE2C7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9" name="Rectangle 261">
                <a:extLst>
                  <a:ext uri="{FF2B5EF4-FFF2-40B4-BE49-F238E27FC236}">
                    <a16:creationId xmlns:a16="http://schemas.microsoft.com/office/drawing/2014/main" id="{1A6F44DF-EC28-4E4A-AD59-38E5130A1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0" name="Rectangle 262">
                <a:extLst>
                  <a:ext uri="{FF2B5EF4-FFF2-40B4-BE49-F238E27FC236}">
                    <a16:creationId xmlns:a16="http://schemas.microsoft.com/office/drawing/2014/main" id="{BBE0B80C-2BA1-4EDA-8273-C0E045462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1" name="Rectangle 263">
                <a:extLst>
                  <a:ext uri="{FF2B5EF4-FFF2-40B4-BE49-F238E27FC236}">
                    <a16:creationId xmlns:a16="http://schemas.microsoft.com/office/drawing/2014/main" id="{05851401-A564-4010-BF18-995A658D6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2" name="Rectangle 264">
                <a:extLst>
                  <a:ext uri="{FF2B5EF4-FFF2-40B4-BE49-F238E27FC236}">
                    <a16:creationId xmlns:a16="http://schemas.microsoft.com/office/drawing/2014/main" id="{BA0BA133-2030-4BEC-B0AD-2BAFF5DFA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3" name="Rectangle 265">
                <a:extLst>
                  <a:ext uri="{FF2B5EF4-FFF2-40B4-BE49-F238E27FC236}">
                    <a16:creationId xmlns:a16="http://schemas.microsoft.com/office/drawing/2014/main" id="{506D40E1-89D5-4E15-82F3-6A56272D0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4" name="Rectangle 266">
                <a:extLst>
                  <a:ext uri="{FF2B5EF4-FFF2-40B4-BE49-F238E27FC236}">
                    <a16:creationId xmlns:a16="http://schemas.microsoft.com/office/drawing/2014/main" id="{F13EEEDC-1186-45E2-A122-CE1E3B35D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5" name="Rectangle 267">
                <a:extLst>
                  <a:ext uri="{FF2B5EF4-FFF2-40B4-BE49-F238E27FC236}">
                    <a16:creationId xmlns:a16="http://schemas.microsoft.com/office/drawing/2014/main" id="{642D593C-7EB4-437C-8CA6-9E1119C3B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9" name="Group 268">
              <a:extLst>
                <a:ext uri="{FF2B5EF4-FFF2-40B4-BE49-F238E27FC236}">
                  <a16:creationId xmlns:a16="http://schemas.microsoft.com/office/drawing/2014/main" id="{D428DD24-0060-4DAF-A684-761926CDB1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568"/>
              <a:ext cx="576" cy="936"/>
              <a:chOff x="3456" y="2808"/>
              <a:chExt cx="576" cy="936"/>
            </a:xfrm>
          </p:grpSpPr>
          <p:sp>
            <p:nvSpPr>
              <p:cNvPr id="34890" name="Rectangle 269">
                <a:extLst>
                  <a:ext uri="{FF2B5EF4-FFF2-40B4-BE49-F238E27FC236}">
                    <a16:creationId xmlns:a16="http://schemas.microsoft.com/office/drawing/2014/main" id="{744ED933-F4E3-4DA0-9DB8-A9A9AF083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1" name="Rectangle 270">
                <a:extLst>
                  <a:ext uri="{FF2B5EF4-FFF2-40B4-BE49-F238E27FC236}">
                    <a16:creationId xmlns:a16="http://schemas.microsoft.com/office/drawing/2014/main" id="{8F817E6F-5DF3-46F2-A933-E8BD1D636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2" name="Rectangle 271">
                <a:extLst>
                  <a:ext uri="{FF2B5EF4-FFF2-40B4-BE49-F238E27FC236}">
                    <a16:creationId xmlns:a16="http://schemas.microsoft.com/office/drawing/2014/main" id="{66F0AD21-0A97-4392-9C07-B9030C967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60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3" name="Rectangle 272">
                <a:extLst>
                  <a:ext uri="{FF2B5EF4-FFF2-40B4-BE49-F238E27FC236}">
                    <a16:creationId xmlns:a16="http://schemas.microsoft.com/office/drawing/2014/main" id="{59D90C68-B04B-4C15-9266-6FF3E9D73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4" name="Rectangle 273">
                <a:extLst>
                  <a:ext uri="{FF2B5EF4-FFF2-40B4-BE49-F238E27FC236}">
                    <a16:creationId xmlns:a16="http://schemas.microsoft.com/office/drawing/2014/main" id="{F54ECCC0-6633-4531-8F23-1C7BC5F62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5" name="Rectangle 274">
                <a:extLst>
                  <a:ext uri="{FF2B5EF4-FFF2-40B4-BE49-F238E27FC236}">
                    <a16:creationId xmlns:a16="http://schemas.microsoft.com/office/drawing/2014/main" id="{A2AF8F20-4590-4BE4-BC66-2EFA520BC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6" name="Rectangle 275">
                <a:extLst>
                  <a:ext uri="{FF2B5EF4-FFF2-40B4-BE49-F238E27FC236}">
                    <a16:creationId xmlns:a16="http://schemas.microsoft.com/office/drawing/2014/main" id="{D34330A0-5F38-4E2C-A722-EE5DC845B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7" name="Rectangle 276">
                <a:extLst>
                  <a:ext uri="{FF2B5EF4-FFF2-40B4-BE49-F238E27FC236}">
                    <a16:creationId xmlns:a16="http://schemas.microsoft.com/office/drawing/2014/main" id="{43DFC804-B8E7-4828-8CFA-061A4854D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16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8" name="Rectangle 277">
                <a:extLst>
                  <a:ext uri="{FF2B5EF4-FFF2-40B4-BE49-F238E27FC236}">
                    <a16:creationId xmlns:a16="http://schemas.microsoft.com/office/drawing/2014/main" id="{5E4C5A1B-B55B-4E10-B05C-8BE09D37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9" name="Rectangle 278">
                <a:extLst>
                  <a:ext uri="{FF2B5EF4-FFF2-40B4-BE49-F238E27FC236}">
                    <a16:creationId xmlns:a16="http://schemas.microsoft.com/office/drawing/2014/main" id="{21667C76-F2B4-4DA7-8166-956EAB728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0" name="Rectangle 279">
                <a:extLst>
                  <a:ext uri="{FF2B5EF4-FFF2-40B4-BE49-F238E27FC236}">
                    <a16:creationId xmlns:a16="http://schemas.microsoft.com/office/drawing/2014/main" id="{F5CAF30F-048D-4E35-87E4-D3AE17027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1" name="Rectangle 280">
                <a:extLst>
                  <a:ext uri="{FF2B5EF4-FFF2-40B4-BE49-F238E27FC236}">
                    <a16:creationId xmlns:a16="http://schemas.microsoft.com/office/drawing/2014/main" id="{8E611A8B-CB12-4035-839E-7C163D101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2" name="Rectangle 281">
                <a:extLst>
                  <a:ext uri="{FF2B5EF4-FFF2-40B4-BE49-F238E27FC236}">
                    <a16:creationId xmlns:a16="http://schemas.microsoft.com/office/drawing/2014/main" id="{0395EDE4-50AF-4F4B-8D9E-34EDFBE8C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4840" name="Freeform 282">
              <a:extLst>
                <a:ext uri="{FF2B5EF4-FFF2-40B4-BE49-F238E27FC236}">
                  <a16:creationId xmlns:a16="http://schemas.microsoft.com/office/drawing/2014/main" id="{49031F13-1F53-4567-BE75-2BC677A3C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488"/>
              <a:ext cx="2160" cy="2160"/>
            </a:xfrm>
            <a:custGeom>
              <a:avLst/>
              <a:gdLst>
                <a:gd name="T0" fmla="*/ 0 w 2160"/>
                <a:gd name="T1" fmla="*/ 720 h 2160"/>
                <a:gd name="T2" fmla="*/ 0 w 2160"/>
                <a:gd name="T3" fmla="*/ 1440 h 2160"/>
                <a:gd name="T4" fmla="*/ 144 w 2160"/>
                <a:gd name="T5" fmla="*/ 1440 h 2160"/>
                <a:gd name="T6" fmla="*/ 144 w 2160"/>
                <a:gd name="T7" fmla="*/ 1728 h 2160"/>
                <a:gd name="T8" fmla="*/ 288 w 2160"/>
                <a:gd name="T9" fmla="*/ 1728 h 2160"/>
                <a:gd name="T10" fmla="*/ 288 w 2160"/>
                <a:gd name="T11" fmla="*/ 1872 h 2160"/>
                <a:gd name="T12" fmla="*/ 432 w 2160"/>
                <a:gd name="T13" fmla="*/ 1872 h 2160"/>
                <a:gd name="T14" fmla="*/ 432 w 2160"/>
                <a:gd name="T15" fmla="*/ 2016 h 2160"/>
                <a:gd name="T16" fmla="*/ 576 w 2160"/>
                <a:gd name="T17" fmla="*/ 2016 h 2160"/>
                <a:gd name="T18" fmla="*/ 720 w 2160"/>
                <a:gd name="T19" fmla="*/ 2016 h 2160"/>
                <a:gd name="T20" fmla="*/ 720 w 2160"/>
                <a:gd name="T21" fmla="*/ 2160 h 2160"/>
                <a:gd name="T22" fmla="*/ 1440 w 2160"/>
                <a:gd name="T23" fmla="*/ 2160 h 2160"/>
                <a:gd name="T24" fmla="*/ 1440 w 2160"/>
                <a:gd name="T25" fmla="*/ 2016 h 2160"/>
                <a:gd name="T26" fmla="*/ 1728 w 2160"/>
                <a:gd name="T27" fmla="*/ 2016 h 2160"/>
                <a:gd name="T28" fmla="*/ 1728 w 2160"/>
                <a:gd name="T29" fmla="*/ 1872 h 2160"/>
                <a:gd name="T30" fmla="*/ 1872 w 2160"/>
                <a:gd name="T31" fmla="*/ 1872 h 2160"/>
                <a:gd name="T32" fmla="*/ 1872 w 2160"/>
                <a:gd name="T33" fmla="*/ 1728 h 2160"/>
                <a:gd name="T34" fmla="*/ 2016 w 2160"/>
                <a:gd name="T35" fmla="*/ 1728 h 2160"/>
                <a:gd name="T36" fmla="*/ 2016 w 2160"/>
                <a:gd name="T37" fmla="*/ 1440 h 2160"/>
                <a:gd name="T38" fmla="*/ 2160 w 2160"/>
                <a:gd name="T39" fmla="*/ 1440 h 2160"/>
                <a:gd name="T40" fmla="*/ 2160 w 2160"/>
                <a:gd name="T41" fmla="*/ 720 h 2160"/>
                <a:gd name="T42" fmla="*/ 2016 w 2160"/>
                <a:gd name="T43" fmla="*/ 720 h 2160"/>
                <a:gd name="T44" fmla="*/ 2016 w 2160"/>
                <a:gd name="T45" fmla="*/ 432 h 2160"/>
                <a:gd name="T46" fmla="*/ 1872 w 2160"/>
                <a:gd name="T47" fmla="*/ 432 h 2160"/>
                <a:gd name="T48" fmla="*/ 1872 w 2160"/>
                <a:gd name="T49" fmla="*/ 288 h 2160"/>
                <a:gd name="T50" fmla="*/ 1728 w 2160"/>
                <a:gd name="T51" fmla="*/ 288 h 2160"/>
                <a:gd name="T52" fmla="*/ 1728 w 2160"/>
                <a:gd name="T53" fmla="*/ 144 h 2160"/>
                <a:gd name="T54" fmla="*/ 1584 w 2160"/>
                <a:gd name="T55" fmla="*/ 144 h 2160"/>
                <a:gd name="T56" fmla="*/ 1440 w 2160"/>
                <a:gd name="T57" fmla="*/ 144 h 2160"/>
                <a:gd name="T58" fmla="*/ 1440 w 2160"/>
                <a:gd name="T59" fmla="*/ 0 h 2160"/>
                <a:gd name="T60" fmla="*/ 720 w 2160"/>
                <a:gd name="T61" fmla="*/ 0 h 2160"/>
                <a:gd name="T62" fmla="*/ 720 w 2160"/>
                <a:gd name="T63" fmla="*/ 144 h 2160"/>
                <a:gd name="T64" fmla="*/ 432 w 2160"/>
                <a:gd name="T65" fmla="*/ 144 h 2160"/>
                <a:gd name="T66" fmla="*/ 432 w 2160"/>
                <a:gd name="T67" fmla="*/ 288 h 2160"/>
                <a:gd name="T68" fmla="*/ 288 w 2160"/>
                <a:gd name="T69" fmla="*/ 288 h 2160"/>
                <a:gd name="T70" fmla="*/ 288 w 2160"/>
                <a:gd name="T71" fmla="*/ 432 h 2160"/>
                <a:gd name="T72" fmla="*/ 144 w 2160"/>
                <a:gd name="T73" fmla="*/ 432 h 2160"/>
                <a:gd name="T74" fmla="*/ 144 w 2160"/>
                <a:gd name="T75" fmla="*/ 720 h 2160"/>
                <a:gd name="T76" fmla="*/ 0 w 2160"/>
                <a:gd name="T77" fmla="*/ 720 h 21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60"/>
                <a:gd name="T118" fmla="*/ 0 h 2160"/>
                <a:gd name="T119" fmla="*/ 2160 w 2160"/>
                <a:gd name="T120" fmla="*/ 2160 h 21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60" h="2160">
                  <a:moveTo>
                    <a:pt x="0" y="720"/>
                  </a:moveTo>
                  <a:lnTo>
                    <a:pt x="0" y="1440"/>
                  </a:lnTo>
                  <a:lnTo>
                    <a:pt x="144" y="1440"/>
                  </a:lnTo>
                  <a:lnTo>
                    <a:pt x="144" y="1728"/>
                  </a:lnTo>
                  <a:lnTo>
                    <a:pt x="288" y="1728"/>
                  </a:lnTo>
                  <a:lnTo>
                    <a:pt x="288" y="1872"/>
                  </a:lnTo>
                  <a:lnTo>
                    <a:pt x="432" y="1872"/>
                  </a:lnTo>
                  <a:lnTo>
                    <a:pt x="432" y="2016"/>
                  </a:lnTo>
                  <a:lnTo>
                    <a:pt x="576" y="2016"/>
                  </a:lnTo>
                  <a:lnTo>
                    <a:pt x="720" y="2016"/>
                  </a:lnTo>
                  <a:lnTo>
                    <a:pt x="720" y="2160"/>
                  </a:lnTo>
                  <a:lnTo>
                    <a:pt x="1440" y="2160"/>
                  </a:lnTo>
                  <a:lnTo>
                    <a:pt x="1440" y="2016"/>
                  </a:lnTo>
                  <a:lnTo>
                    <a:pt x="1728" y="2016"/>
                  </a:lnTo>
                  <a:lnTo>
                    <a:pt x="1728" y="1872"/>
                  </a:lnTo>
                  <a:lnTo>
                    <a:pt x="1872" y="1872"/>
                  </a:lnTo>
                  <a:lnTo>
                    <a:pt x="1872" y="1728"/>
                  </a:lnTo>
                  <a:lnTo>
                    <a:pt x="2016" y="1728"/>
                  </a:lnTo>
                  <a:lnTo>
                    <a:pt x="2016" y="1440"/>
                  </a:lnTo>
                  <a:lnTo>
                    <a:pt x="2160" y="1440"/>
                  </a:lnTo>
                  <a:lnTo>
                    <a:pt x="2160" y="720"/>
                  </a:lnTo>
                  <a:lnTo>
                    <a:pt x="2016" y="720"/>
                  </a:lnTo>
                  <a:lnTo>
                    <a:pt x="2016" y="432"/>
                  </a:lnTo>
                  <a:lnTo>
                    <a:pt x="1872" y="432"/>
                  </a:lnTo>
                  <a:lnTo>
                    <a:pt x="1872" y="288"/>
                  </a:lnTo>
                  <a:lnTo>
                    <a:pt x="1728" y="288"/>
                  </a:lnTo>
                  <a:lnTo>
                    <a:pt x="1728" y="144"/>
                  </a:lnTo>
                  <a:lnTo>
                    <a:pt x="1584" y="144"/>
                  </a:lnTo>
                  <a:lnTo>
                    <a:pt x="1440" y="144"/>
                  </a:lnTo>
                  <a:lnTo>
                    <a:pt x="1440" y="0"/>
                  </a:lnTo>
                  <a:lnTo>
                    <a:pt x="720" y="0"/>
                  </a:lnTo>
                  <a:lnTo>
                    <a:pt x="720" y="144"/>
                  </a:lnTo>
                  <a:lnTo>
                    <a:pt x="432" y="144"/>
                  </a:lnTo>
                  <a:lnTo>
                    <a:pt x="432" y="288"/>
                  </a:lnTo>
                  <a:lnTo>
                    <a:pt x="288" y="288"/>
                  </a:lnTo>
                  <a:lnTo>
                    <a:pt x="288" y="432"/>
                  </a:lnTo>
                  <a:lnTo>
                    <a:pt x="144" y="432"/>
                  </a:lnTo>
                  <a:lnTo>
                    <a:pt x="144" y="720"/>
                  </a:lnTo>
                  <a:lnTo>
                    <a:pt x="0" y="72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1" name="Freeform 283">
              <a:extLst>
                <a:ext uri="{FF2B5EF4-FFF2-40B4-BE49-F238E27FC236}">
                  <a16:creationId xmlns:a16="http://schemas.microsoft.com/office/drawing/2014/main" id="{CD50F9D1-25F1-4EF6-BECB-6AC721034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344"/>
              <a:ext cx="2448" cy="2448"/>
            </a:xfrm>
            <a:custGeom>
              <a:avLst/>
              <a:gdLst>
                <a:gd name="T0" fmla="*/ 1728 w 2448"/>
                <a:gd name="T1" fmla="*/ 0 h 2448"/>
                <a:gd name="T2" fmla="*/ 720 w 2448"/>
                <a:gd name="T3" fmla="*/ 0 h 2448"/>
                <a:gd name="T4" fmla="*/ 720 w 2448"/>
                <a:gd name="T5" fmla="*/ 144 h 2448"/>
                <a:gd name="T6" fmla="*/ 432 w 2448"/>
                <a:gd name="T7" fmla="*/ 144 h 2448"/>
                <a:gd name="T8" fmla="*/ 432 w 2448"/>
                <a:gd name="T9" fmla="*/ 288 h 2448"/>
                <a:gd name="T10" fmla="*/ 288 w 2448"/>
                <a:gd name="T11" fmla="*/ 288 h 2448"/>
                <a:gd name="T12" fmla="*/ 288 w 2448"/>
                <a:gd name="T13" fmla="*/ 432 h 2448"/>
                <a:gd name="T14" fmla="*/ 144 w 2448"/>
                <a:gd name="T15" fmla="*/ 432 h 2448"/>
                <a:gd name="T16" fmla="*/ 144 w 2448"/>
                <a:gd name="T17" fmla="*/ 720 h 2448"/>
                <a:gd name="T18" fmla="*/ 0 w 2448"/>
                <a:gd name="T19" fmla="*/ 720 h 2448"/>
                <a:gd name="T20" fmla="*/ 0 w 2448"/>
                <a:gd name="T21" fmla="*/ 1728 h 2448"/>
                <a:gd name="T22" fmla="*/ 144 w 2448"/>
                <a:gd name="T23" fmla="*/ 1728 h 2448"/>
                <a:gd name="T24" fmla="*/ 144 w 2448"/>
                <a:gd name="T25" fmla="*/ 2016 h 2448"/>
                <a:gd name="T26" fmla="*/ 288 w 2448"/>
                <a:gd name="T27" fmla="*/ 2016 h 2448"/>
                <a:gd name="T28" fmla="*/ 288 w 2448"/>
                <a:gd name="T29" fmla="*/ 2160 h 2448"/>
                <a:gd name="T30" fmla="*/ 432 w 2448"/>
                <a:gd name="T31" fmla="*/ 2160 h 2448"/>
                <a:gd name="T32" fmla="*/ 432 w 2448"/>
                <a:gd name="T33" fmla="*/ 2304 h 2448"/>
                <a:gd name="T34" fmla="*/ 720 w 2448"/>
                <a:gd name="T35" fmla="*/ 2304 h 2448"/>
                <a:gd name="T36" fmla="*/ 720 w 2448"/>
                <a:gd name="T37" fmla="*/ 2448 h 2448"/>
                <a:gd name="T38" fmla="*/ 1728 w 2448"/>
                <a:gd name="T39" fmla="*/ 2448 h 2448"/>
                <a:gd name="T40" fmla="*/ 1728 w 2448"/>
                <a:gd name="T41" fmla="*/ 2304 h 2448"/>
                <a:gd name="T42" fmla="*/ 2016 w 2448"/>
                <a:gd name="T43" fmla="*/ 2304 h 2448"/>
                <a:gd name="T44" fmla="*/ 2016 w 2448"/>
                <a:gd name="T45" fmla="*/ 2160 h 2448"/>
                <a:gd name="T46" fmla="*/ 2160 w 2448"/>
                <a:gd name="T47" fmla="*/ 2160 h 2448"/>
                <a:gd name="T48" fmla="*/ 2160 w 2448"/>
                <a:gd name="T49" fmla="*/ 2016 h 2448"/>
                <a:gd name="T50" fmla="*/ 2304 w 2448"/>
                <a:gd name="T51" fmla="*/ 2016 h 2448"/>
                <a:gd name="T52" fmla="*/ 2304 w 2448"/>
                <a:gd name="T53" fmla="*/ 1728 h 2448"/>
                <a:gd name="T54" fmla="*/ 2448 w 2448"/>
                <a:gd name="T55" fmla="*/ 1728 h 2448"/>
                <a:gd name="T56" fmla="*/ 2448 w 2448"/>
                <a:gd name="T57" fmla="*/ 720 h 2448"/>
                <a:gd name="T58" fmla="*/ 2304 w 2448"/>
                <a:gd name="T59" fmla="*/ 720 h 2448"/>
                <a:gd name="T60" fmla="*/ 2304 w 2448"/>
                <a:gd name="T61" fmla="*/ 432 h 2448"/>
                <a:gd name="T62" fmla="*/ 2160 w 2448"/>
                <a:gd name="T63" fmla="*/ 432 h 2448"/>
                <a:gd name="T64" fmla="*/ 2160 w 2448"/>
                <a:gd name="T65" fmla="*/ 288 h 2448"/>
                <a:gd name="T66" fmla="*/ 2016 w 2448"/>
                <a:gd name="T67" fmla="*/ 288 h 2448"/>
                <a:gd name="T68" fmla="*/ 2016 w 2448"/>
                <a:gd name="T69" fmla="*/ 144 h 2448"/>
                <a:gd name="T70" fmla="*/ 1728 w 2448"/>
                <a:gd name="T71" fmla="*/ 144 h 2448"/>
                <a:gd name="T72" fmla="*/ 1728 w 2448"/>
                <a:gd name="T73" fmla="*/ 0 h 24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48"/>
                <a:gd name="T112" fmla="*/ 0 h 2448"/>
                <a:gd name="T113" fmla="*/ 2448 w 2448"/>
                <a:gd name="T114" fmla="*/ 2448 h 24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48" h="2448">
                  <a:moveTo>
                    <a:pt x="1728" y="0"/>
                  </a:moveTo>
                  <a:lnTo>
                    <a:pt x="720" y="0"/>
                  </a:lnTo>
                  <a:lnTo>
                    <a:pt x="720" y="144"/>
                  </a:lnTo>
                  <a:lnTo>
                    <a:pt x="432" y="144"/>
                  </a:lnTo>
                  <a:lnTo>
                    <a:pt x="432" y="288"/>
                  </a:lnTo>
                  <a:lnTo>
                    <a:pt x="288" y="288"/>
                  </a:lnTo>
                  <a:lnTo>
                    <a:pt x="288" y="432"/>
                  </a:lnTo>
                  <a:lnTo>
                    <a:pt x="144" y="432"/>
                  </a:lnTo>
                  <a:lnTo>
                    <a:pt x="144" y="720"/>
                  </a:lnTo>
                  <a:lnTo>
                    <a:pt x="0" y="720"/>
                  </a:lnTo>
                  <a:lnTo>
                    <a:pt x="0" y="1728"/>
                  </a:lnTo>
                  <a:lnTo>
                    <a:pt x="144" y="1728"/>
                  </a:lnTo>
                  <a:lnTo>
                    <a:pt x="144" y="2016"/>
                  </a:lnTo>
                  <a:lnTo>
                    <a:pt x="288" y="2016"/>
                  </a:lnTo>
                  <a:lnTo>
                    <a:pt x="288" y="2160"/>
                  </a:lnTo>
                  <a:lnTo>
                    <a:pt x="432" y="2160"/>
                  </a:lnTo>
                  <a:lnTo>
                    <a:pt x="432" y="2304"/>
                  </a:lnTo>
                  <a:lnTo>
                    <a:pt x="720" y="2304"/>
                  </a:lnTo>
                  <a:lnTo>
                    <a:pt x="720" y="2448"/>
                  </a:lnTo>
                  <a:lnTo>
                    <a:pt x="1728" y="2448"/>
                  </a:lnTo>
                  <a:lnTo>
                    <a:pt x="1728" y="2304"/>
                  </a:lnTo>
                  <a:lnTo>
                    <a:pt x="2016" y="2304"/>
                  </a:lnTo>
                  <a:lnTo>
                    <a:pt x="2016" y="2160"/>
                  </a:lnTo>
                  <a:lnTo>
                    <a:pt x="2160" y="2160"/>
                  </a:lnTo>
                  <a:lnTo>
                    <a:pt x="2160" y="2016"/>
                  </a:lnTo>
                  <a:lnTo>
                    <a:pt x="2304" y="2016"/>
                  </a:lnTo>
                  <a:lnTo>
                    <a:pt x="2304" y="1728"/>
                  </a:lnTo>
                  <a:lnTo>
                    <a:pt x="2448" y="1728"/>
                  </a:lnTo>
                  <a:lnTo>
                    <a:pt x="2448" y="720"/>
                  </a:lnTo>
                  <a:lnTo>
                    <a:pt x="2304" y="720"/>
                  </a:lnTo>
                  <a:lnTo>
                    <a:pt x="2304" y="432"/>
                  </a:lnTo>
                  <a:lnTo>
                    <a:pt x="2160" y="432"/>
                  </a:lnTo>
                  <a:lnTo>
                    <a:pt x="2160" y="288"/>
                  </a:lnTo>
                  <a:lnTo>
                    <a:pt x="2016" y="288"/>
                  </a:lnTo>
                  <a:lnTo>
                    <a:pt x="2016" y="144"/>
                  </a:lnTo>
                  <a:lnTo>
                    <a:pt x="1728" y="144"/>
                  </a:lnTo>
                  <a:lnTo>
                    <a:pt x="1728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2" name="Freeform 284">
              <a:extLst>
                <a:ext uri="{FF2B5EF4-FFF2-40B4-BE49-F238E27FC236}">
                  <a16:creationId xmlns:a16="http://schemas.microsoft.com/office/drawing/2014/main" id="{41DE8165-43D0-4175-93AD-DF1884DA1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776"/>
              <a:ext cx="1584" cy="1584"/>
            </a:xfrm>
            <a:custGeom>
              <a:avLst/>
              <a:gdLst>
                <a:gd name="T0" fmla="*/ 288 w 1584"/>
                <a:gd name="T1" fmla="*/ 0 h 1584"/>
                <a:gd name="T2" fmla="*/ 288 w 1584"/>
                <a:gd name="T3" fmla="*/ 288 h 1584"/>
                <a:gd name="T4" fmla="*/ 0 w 1584"/>
                <a:gd name="T5" fmla="*/ 288 h 1584"/>
                <a:gd name="T6" fmla="*/ 0 w 1584"/>
                <a:gd name="T7" fmla="*/ 1296 h 1584"/>
                <a:gd name="T8" fmla="*/ 288 w 1584"/>
                <a:gd name="T9" fmla="*/ 1296 h 1584"/>
                <a:gd name="T10" fmla="*/ 288 w 1584"/>
                <a:gd name="T11" fmla="*/ 1584 h 1584"/>
                <a:gd name="T12" fmla="*/ 1296 w 1584"/>
                <a:gd name="T13" fmla="*/ 1584 h 1584"/>
                <a:gd name="T14" fmla="*/ 1296 w 1584"/>
                <a:gd name="T15" fmla="*/ 1296 h 1584"/>
                <a:gd name="T16" fmla="*/ 1584 w 1584"/>
                <a:gd name="T17" fmla="*/ 1296 h 1584"/>
                <a:gd name="T18" fmla="*/ 1584 w 1584"/>
                <a:gd name="T19" fmla="*/ 288 h 1584"/>
                <a:gd name="T20" fmla="*/ 1296 w 1584"/>
                <a:gd name="T21" fmla="*/ 288 h 1584"/>
                <a:gd name="T22" fmla="*/ 1296 w 1584"/>
                <a:gd name="T23" fmla="*/ 0 h 1584"/>
                <a:gd name="T24" fmla="*/ 288 w 1584"/>
                <a:gd name="T25" fmla="*/ 0 h 15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84"/>
                <a:gd name="T40" fmla="*/ 0 h 1584"/>
                <a:gd name="T41" fmla="*/ 1584 w 1584"/>
                <a:gd name="T42" fmla="*/ 1584 h 158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84" h="1584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0" y="1296"/>
                  </a:lnTo>
                  <a:lnTo>
                    <a:pt x="288" y="1296"/>
                  </a:lnTo>
                  <a:lnTo>
                    <a:pt x="288" y="1584"/>
                  </a:lnTo>
                  <a:lnTo>
                    <a:pt x="1296" y="1584"/>
                  </a:lnTo>
                  <a:lnTo>
                    <a:pt x="1296" y="1296"/>
                  </a:lnTo>
                  <a:lnTo>
                    <a:pt x="1584" y="1296"/>
                  </a:lnTo>
                  <a:lnTo>
                    <a:pt x="1584" y="288"/>
                  </a:lnTo>
                  <a:lnTo>
                    <a:pt x="1296" y="288"/>
                  </a:lnTo>
                  <a:lnTo>
                    <a:pt x="1296" y="0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3" name="Freeform 285">
              <a:extLst>
                <a:ext uri="{FF2B5EF4-FFF2-40B4-BE49-F238E27FC236}">
                  <a16:creationId xmlns:a16="http://schemas.microsoft.com/office/drawing/2014/main" id="{5AC82586-F6C1-43EB-862B-5E247F9A5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064"/>
              <a:ext cx="1008" cy="1008"/>
            </a:xfrm>
            <a:custGeom>
              <a:avLst/>
              <a:gdLst>
                <a:gd name="T0" fmla="*/ 144 w 1008"/>
                <a:gd name="T1" fmla="*/ 0 h 1008"/>
                <a:gd name="T2" fmla="*/ 144 w 1008"/>
                <a:gd name="T3" fmla="*/ 144 h 1008"/>
                <a:gd name="T4" fmla="*/ 0 w 1008"/>
                <a:gd name="T5" fmla="*/ 144 h 1008"/>
                <a:gd name="T6" fmla="*/ 0 w 1008"/>
                <a:gd name="T7" fmla="*/ 864 h 1008"/>
                <a:gd name="T8" fmla="*/ 144 w 1008"/>
                <a:gd name="T9" fmla="*/ 864 h 1008"/>
                <a:gd name="T10" fmla="*/ 144 w 1008"/>
                <a:gd name="T11" fmla="*/ 1008 h 1008"/>
                <a:gd name="T12" fmla="*/ 864 w 1008"/>
                <a:gd name="T13" fmla="*/ 1008 h 1008"/>
                <a:gd name="T14" fmla="*/ 864 w 1008"/>
                <a:gd name="T15" fmla="*/ 864 h 1008"/>
                <a:gd name="T16" fmla="*/ 1008 w 1008"/>
                <a:gd name="T17" fmla="*/ 864 h 1008"/>
                <a:gd name="T18" fmla="*/ 1008 w 1008"/>
                <a:gd name="T19" fmla="*/ 144 h 1008"/>
                <a:gd name="T20" fmla="*/ 864 w 1008"/>
                <a:gd name="T21" fmla="*/ 144 h 1008"/>
                <a:gd name="T22" fmla="*/ 864 w 1008"/>
                <a:gd name="T23" fmla="*/ 0 h 1008"/>
                <a:gd name="T24" fmla="*/ 144 w 1008"/>
                <a:gd name="T25" fmla="*/ 0 h 10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08"/>
                <a:gd name="T40" fmla="*/ 0 h 1008"/>
                <a:gd name="T41" fmla="*/ 1008 w 1008"/>
                <a:gd name="T42" fmla="*/ 1008 h 100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08" h="1008">
                  <a:moveTo>
                    <a:pt x="144" y="0"/>
                  </a:moveTo>
                  <a:lnTo>
                    <a:pt x="144" y="144"/>
                  </a:lnTo>
                  <a:lnTo>
                    <a:pt x="0" y="144"/>
                  </a:lnTo>
                  <a:lnTo>
                    <a:pt x="0" y="864"/>
                  </a:lnTo>
                  <a:lnTo>
                    <a:pt x="144" y="864"/>
                  </a:lnTo>
                  <a:lnTo>
                    <a:pt x="144" y="1008"/>
                  </a:lnTo>
                  <a:lnTo>
                    <a:pt x="864" y="1008"/>
                  </a:lnTo>
                  <a:lnTo>
                    <a:pt x="864" y="864"/>
                  </a:lnTo>
                  <a:lnTo>
                    <a:pt x="1008" y="864"/>
                  </a:lnTo>
                  <a:lnTo>
                    <a:pt x="1008" y="144"/>
                  </a:lnTo>
                  <a:lnTo>
                    <a:pt x="864" y="144"/>
                  </a:lnTo>
                  <a:lnTo>
                    <a:pt x="864" y="0"/>
                  </a:lnTo>
                  <a:lnTo>
                    <a:pt x="144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4" name="Line 286">
              <a:extLst>
                <a:ext uri="{FF2B5EF4-FFF2-40B4-BE49-F238E27FC236}">
                  <a16:creationId xmlns:a16="http://schemas.microsoft.com/office/drawing/2014/main" id="{5E7AEC06-B567-4ABF-8489-74519B98E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632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5" name="Line 287">
              <a:extLst>
                <a:ext uri="{FF2B5EF4-FFF2-40B4-BE49-F238E27FC236}">
                  <a16:creationId xmlns:a16="http://schemas.microsoft.com/office/drawing/2014/main" id="{A58E2D58-11AA-47F5-A289-B7F3CB5A9C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632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6" name="Line 288">
              <a:extLst>
                <a:ext uri="{FF2B5EF4-FFF2-40B4-BE49-F238E27FC236}">
                  <a16:creationId xmlns:a16="http://schemas.microsoft.com/office/drawing/2014/main" id="{7210FC80-743C-4FBE-8CBC-6B6846739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360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7" name="Line 289">
              <a:extLst>
                <a:ext uri="{FF2B5EF4-FFF2-40B4-BE49-F238E27FC236}">
                  <a16:creationId xmlns:a16="http://schemas.microsoft.com/office/drawing/2014/main" id="{BDB9BFA5-DD5F-4E4E-B627-F93D9F31E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360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8" name="Line 290">
              <a:extLst>
                <a:ext uri="{FF2B5EF4-FFF2-40B4-BE49-F238E27FC236}">
                  <a16:creationId xmlns:a16="http://schemas.microsoft.com/office/drawing/2014/main" id="{A7A2DF85-A08D-46E1-B924-58AC99B1F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9" name="Line 291">
              <a:extLst>
                <a:ext uri="{FF2B5EF4-FFF2-40B4-BE49-F238E27FC236}">
                  <a16:creationId xmlns:a16="http://schemas.microsoft.com/office/drawing/2014/main" id="{6C24E009-3F9F-4F14-A0CD-CD46A7BF7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776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0" name="Line 292">
              <a:extLst>
                <a:ext uri="{FF2B5EF4-FFF2-40B4-BE49-F238E27FC236}">
                  <a16:creationId xmlns:a16="http://schemas.microsoft.com/office/drawing/2014/main" id="{247FCA52-2329-4382-B3F4-1D4C9E085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072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1" name="Line 293">
              <a:extLst>
                <a:ext uri="{FF2B5EF4-FFF2-40B4-BE49-F238E27FC236}">
                  <a16:creationId xmlns:a16="http://schemas.microsoft.com/office/drawing/2014/main" id="{6B36AA93-CD8E-4A9A-82E8-827EE56F0B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3072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2" name="Freeform 294">
              <a:extLst>
                <a:ext uri="{FF2B5EF4-FFF2-40B4-BE49-F238E27FC236}">
                  <a16:creationId xmlns:a16="http://schemas.microsoft.com/office/drawing/2014/main" id="{2C5243F3-4FDA-4052-B27B-A2E134B76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064"/>
              <a:ext cx="432" cy="1008"/>
            </a:xfrm>
            <a:custGeom>
              <a:avLst/>
              <a:gdLst>
                <a:gd name="T0" fmla="*/ 0 w 432"/>
                <a:gd name="T1" fmla="*/ 0 h 1008"/>
                <a:gd name="T2" fmla="*/ 0 w 432"/>
                <a:gd name="T3" fmla="*/ 288 h 1008"/>
                <a:gd name="T4" fmla="*/ 144 w 432"/>
                <a:gd name="T5" fmla="*/ 288 h 1008"/>
                <a:gd name="T6" fmla="*/ 144 w 432"/>
                <a:gd name="T7" fmla="*/ 720 h 1008"/>
                <a:gd name="T8" fmla="*/ 0 w 432"/>
                <a:gd name="T9" fmla="*/ 720 h 1008"/>
                <a:gd name="T10" fmla="*/ 0 w 432"/>
                <a:gd name="T11" fmla="*/ 1008 h 1008"/>
                <a:gd name="T12" fmla="*/ 432 w 432"/>
                <a:gd name="T13" fmla="*/ 1008 h 1008"/>
                <a:gd name="T14" fmla="*/ 432 w 432"/>
                <a:gd name="T15" fmla="*/ 720 h 1008"/>
                <a:gd name="T16" fmla="*/ 288 w 432"/>
                <a:gd name="T17" fmla="*/ 720 h 1008"/>
                <a:gd name="T18" fmla="*/ 288 w 432"/>
                <a:gd name="T19" fmla="*/ 288 h 1008"/>
                <a:gd name="T20" fmla="*/ 432 w 432"/>
                <a:gd name="T21" fmla="*/ 288 h 1008"/>
                <a:gd name="T22" fmla="*/ 432 w 432"/>
                <a:gd name="T23" fmla="*/ 0 h 1008"/>
                <a:gd name="T24" fmla="*/ 0 w 432"/>
                <a:gd name="T25" fmla="*/ 0 h 10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32"/>
                <a:gd name="T40" fmla="*/ 0 h 1008"/>
                <a:gd name="T41" fmla="*/ 432 w 432"/>
                <a:gd name="T42" fmla="*/ 1008 h 100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32" h="1008">
                  <a:moveTo>
                    <a:pt x="0" y="0"/>
                  </a:moveTo>
                  <a:lnTo>
                    <a:pt x="0" y="288"/>
                  </a:lnTo>
                  <a:lnTo>
                    <a:pt x="144" y="288"/>
                  </a:lnTo>
                  <a:lnTo>
                    <a:pt x="144" y="720"/>
                  </a:lnTo>
                  <a:lnTo>
                    <a:pt x="0" y="720"/>
                  </a:lnTo>
                  <a:lnTo>
                    <a:pt x="0" y="1008"/>
                  </a:lnTo>
                  <a:lnTo>
                    <a:pt x="432" y="1008"/>
                  </a:lnTo>
                  <a:lnTo>
                    <a:pt x="432" y="720"/>
                  </a:lnTo>
                  <a:lnTo>
                    <a:pt x="288" y="720"/>
                  </a:lnTo>
                  <a:lnTo>
                    <a:pt x="288" y="288"/>
                  </a:lnTo>
                  <a:lnTo>
                    <a:pt x="432" y="288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3" name="Line 295">
              <a:extLst>
                <a:ext uri="{FF2B5EF4-FFF2-40B4-BE49-F238E27FC236}">
                  <a16:creationId xmlns:a16="http://schemas.microsoft.com/office/drawing/2014/main" id="{E5E5A5F1-C906-44E4-A076-ED0492D4B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4" y="2568"/>
              <a:ext cx="244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4" name="Text Box 296">
              <a:extLst>
                <a:ext uri="{FF2B5EF4-FFF2-40B4-BE49-F238E27FC236}">
                  <a16:creationId xmlns:a16="http://schemas.microsoft.com/office/drawing/2014/main" id="{F9ECB305-3EDD-4B55-9516-4A70E2B25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6" y="2235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5" name="Text Box 297">
              <a:extLst>
                <a:ext uri="{FF2B5EF4-FFF2-40B4-BE49-F238E27FC236}">
                  <a16:creationId xmlns:a16="http://schemas.microsoft.com/office/drawing/2014/main" id="{62F7440B-F7F8-43EA-87BC-69132D3C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2235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3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6" name="Text Box 298">
              <a:extLst>
                <a:ext uri="{FF2B5EF4-FFF2-40B4-BE49-F238E27FC236}">
                  <a16:creationId xmlns:a16="http://schemas.microsoft.com/office/drawing/2014/main" id="{AC93BCF9-30B9-4287-9938-F2E9CAF85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2618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4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7" name="Text Box 299">
              <a:extLst>
                <a:ext uri="{FF2B5EF4-FFF2-40B4-BE49-F238E27FC236}">
                  <a16:creationId xmlns:a16="http://schemas.microsoft.com/office/drawing/2014/main" id="{843F4EF6-D08D-4483-A19E-A4D64A69E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2091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2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8" name="Text Box 300">
              <a:extLst>
                <a:ext uri="{FF2B5EF4-FFF2-40B4-BE49-F238E27FC236}">
                  <a16:creationId xmlns:a16="http://schemas.microsoft.com/office/drawing/2014/main" id="{9B59595A-3EBC-4714-902C-4ACFA7C14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6" y="2618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6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9" name="Text Box 301">
              <a:extLst>
                <a:ext uri="{FF2B5EF4-FFF2-40B4-BE49-F238E27FC236}">
                  <a16:creationId xmlns:a16="http://schemas.microsoft.com/office/drawing/2014/main" id="{D6CDCD67-4DD4-4569-A10B-937D2F3AA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2762"/>
              <a:ext cx="282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5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0" name="Text Box 302">
              <a:extLst>
                <a:ext uri="{FF2B5EF4-FFF2-40B4-BE49-F238E27FC236}">
                  <a16:creationId xmlns:a16="http://schemas.microsoft.com/office/drawing/2014/main" id="{69EB941F-82CF-4B71-9A55-DB35E66B9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1754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8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1" name="Text Box 303">
              <a:extLst>
                <a:ext uri="{FF2B5EF4-FFF2-40B4-BE49-F238E27FC236}">
                  <a16:creationId xmlns:a16="http://schemas.microsoft.com/office/drawing/2014/main" id="{4D2A0A43-2D4B-4C07-B2CB-B93F2DDC7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2138"/>
              <a:ext cx="283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7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2" name="Text Box 304">
              <a:extLst>
                <a:ext uri="{FF2B5EF4-FFF2-40B4-BE49-F238E27FC236}">
                  <a16:creationId xmlns:a16="http://schemas.microsoft.com/office/drawing/2014/main" id="{C31DF506-7950-458D-86EA-F0DE4EBEC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2138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9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3" name="Text Box 305">
              <a:extLst>
                <a:ext uri="{FF2B5EF4-FFF2-40B4-BE49-F238E27FC236}">
                  <a16:creationId xmlns:a16="http://schemas.microsoft.com/office/drawing/2014/main" id="{8DC478CC-208B-49DF-BD4A-B03ED6133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2715"/>
              <a:ext cx="41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10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4" name="Text Box 306">
              <a:extLst>
                <a:ext uri="{FF2B5EF4-FFF2-40B4-BE49-F238E27FC236}">
                  <a16:creationId xmlns:a16="http://schemas.microsoft.com/office/drawing/2014/main" id="{8A201932-E223-4FDF-BF08-D43F09E43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3049"/>
              <a:ext cx="41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11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5" name="Text Box 307">
              <a:extLst>
                <a:ext uri="{FF2B5EF4-FFF2-40B4-BE49-F238E27FC236}">
                  <a16:creationId xmlns:a16="http://schemas.microsoft.com/office/drawing/2014/main" id="{B80F83BB-E7DB-4B2B-ABDC-20A86D90F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" y="2715"/>
              <a:ext cx="41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12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6" name="Text Box 308">
              <a:extLst>
                <a:ext uri="{FF2B5EF4-FFF2-40B4-BE49-F238E27FC236}">
                  <a16:creationId xmlns:a16="http://schemas.microsoft.com/office/drawing/2014/main" id="{9CD4FDB2-D745-4616-80E9-F74C1EC8F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18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18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7" name="Text Box 309">
              <a:extLst>
                <a:ext uri="{FF2B5EF4-FFF2-40B4-BE49-F238E27FC236}">
                  <a16:creationId xmlns:a16="http://schemas.microsoft.com/office/drawing/2014/main" id="{8C655608-FE39-44D6-AA4B-CEC0CACC1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3338"/>
              <a:ext cx="41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17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8" name="Text Box 310">
              <a:extLst>
                <a:ext uri="{FF2B5EF4-FFF2-40B4-BE49-F238E27FC236}">
                  <a16:creationId xmlns:a16="http://schemas.microsoft.com/office/drawing/2014/main" id="{7120A087-1697-460E-90A6-5667AB8A4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618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16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9" name="Text Box 311">
              <a:extLst>
                <a:ext uri="{FF2B5EF4-FFF2-40B4-BE49-F238E27FC236}">
                  <a16:creationId xmlns:a16="http://schemas.microsoft.com/office/drawing/2014/main" id="{11071A84-8941-4120-87B4-9A0471896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185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15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0" name="Text Box 312">
              <a:extLst>
                <a:ext uri="{FF2B5EF4-FFF2-40B4-BE49-F238E27FC236}">
                  <a16:creationId xmlns:a16="http://schemas.microsoft.com/office/drawing/2014/main" id="{BE8385A9-C118-4227-8C6D-8F09B21CC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1465"/>
              <a:ext cx="41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14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1" name="Text Box 313">
              <a:extLst>
                <a:ext uri="{FF2B5EF4-FFF2-40B4-BE49-F238E27FC236}">
                  <a16:creationId xmlns:a16="http://schemas.microsoft.com/office/drawing/2014/main" id="{5F1B3687-5359-4F8D-BEE9-5ABA84546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185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13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2" name="Text Box 314">
              <a:extLst>
                <a:ext uri="{FF2B5EF4-FFF2-40B4-BE49-F238E27FC236}">
                  <a16:creationId xmlns:a16="http://schemas.microsoft.com/office/drawing/2014/main" id="{53CB71ED-D772-4C0A-819F-ADCAF4DE6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" y="1754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19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3" name="Line 315">
              <a:extLst>
                <a:ext uri="{FF2B5EF4-FFF2-40B4-BE49-F238E27FC236}">
                  <a16:creationId xmlns:a16="http://schemas.microsoft.com/office/drawing/2014/main" id="{2AA5BDDB-E9BF-40B8-AE29-D9353266A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920"/>
              <a:ext cx="336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4" name="Line 316">
              <a:extLst>
                <a:ext uri="{FF2B5EF4-FFF2-40B4-BE49-F238E27FC236}">
                  <a16:creationId xmlns:a16="http://schemas.microsoft.com/office/drawing/2014/main" id="{85273B59-635B-4ABB-A431-35334EF93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568"/>
              <a:ext cx="19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5" name="Line 317">
              <a:extLst>
                <a:ext uri="{FF2B5EF4-FFF2-40B4-BE49-F238E27FC236}">
                  <a16:creationId xmlns:a16="http://schemas.microsoft.com/office/drawing/2014/main" id="{A112AE8A-CB00-42D2-8BCB-88E540D9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2568"/>
              <a:ext cx="19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876" name="Group 318">
              <a:extLst>
                <a:ext uri="{FF2B5EF4-FFF2-40B4-BE49-F238E27FC236}">
                  <a16:creationId xmlns:a16="http://schemas.microsoft.com/office/drawing/2014/main" id="{9EB017BA-B00D-40ED-BE33-3530BB07A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3" y="3168"/>
              <a:ext cx="1763" cy="496"/>
              <a:chOff x="589" y="3264"/>
              <a:chExt cx="1763" cy="496"/>
            </a:xfrm>
          </p:grpSpPr>
          <p:sp>
            <p:nvSpPr>
              <p:cNvPr id="34887" name="Text Box 319">
                <a:extLst>
                  <a:ext uri="{FF2B5EF4-FFF2-40B4-BE49-F238E27FC236}">
                    <a16:creationId xmlns:a16="http://schemas.microsoft.com/office/drawing/2014/main" id="{C30AA20B-D7DB-4662-BC33-9806E5AF9C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9" y="3329"/>
                <a:ext cx="1153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neutronic fuel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assembly</a:t>
                </a:r>
              </a:p>
            </p:txBody>
          </p:sp>
          <p:sp>
            <p:nvSpPr>
              <p:cNvPr id="34888" name="Oval 320">
                <a:extLst>
                  <a:ext uri="{FF2B5EF4-FFF2-40B4-BE49-F238E27FC236}">
                    <a16:creationId xmlns:a16="http://schemas.microsoft.com/office/drawing/2014/main" id="{27A68C25-22EC-43E6-B34A-1D07E2077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89" name="Line 321">
                <a:extLst>
                  <a:ext uri="{FF2B5EF4-FFF2-40B4-BE49-F238E27FC236}">
                    <a16:creationId xmlns:a16="http://schemas.microsoft.com/office/drawing/2014/main" id="{302AF7D5-5C59-449E-AD0E-EF8B72DF9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3408"/>
                <a:ext cx="528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877" name="Group 322">
              <a:extLst>
                <a:ext uri="{FF2B5EF4-FFF2-40B4-BE49-F238E27FC236}">
                  <a16:creationId xmlns:a16="http://schemas.microsoft.com/office/drawing/2014/main" id="{73EA7920-801F-4C29-93C5-6EE0EC7DE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168"/>
              <a:ext cx="1115" cy="656"/>
              <a:chOff x="3552" y="1408"/>
              <a:chExt cx="1115" cy="656"/>
            </a:xfrm>
          </p:grpSpPr>
          <p:sp>
            <p:nvSpPr>
              <p:cNvPr id="34884" name="Text Box 323">
                <a:extLst>
                  <a:ext uri="{FF2B5EF4-FFF2-40B4-BE49-F238E27FC236}">
                    <a16:creationId xmlns:a16="http://schemas.microsoft.com/office/drawing/2014/main" id="{2B695F0A-8C9E-45FC-ABD5-FEC387DF8B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4" y="1408"/>
                <a:ext cx="823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reflector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assembly</a:t>
                </a:r>
              </a:p>
            </p:txBody>
          </p:sp>
          <p:sp>
            <p:nvSpPr>
              <p:cNvPr id="34885" name="Oval 324">
                <a:extLst>
                  <a:ext uri="{FF2B5EF4-FFF2-40B4-BE49-F238E27FC236}">
                    <a16:creationId xmlns:a16="http://schemas.microsoft.com/office/drawing/2014/main" id="{4FA01CB6-02E9-4C45-9666-E55B9EE79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824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86" name="Line 325">
                <a:extLst>
                  <a:ext uri="{FF2B5EF4-FFF2-40B4-BE49-F238E27FC236}">
                    <a16:creationId xmlns:a16="http://schemas.microsoft.com/office/drawing/2014/main" id="{3C7E137B-5A63-4C47-9835-8CAB701EA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1632"/>
                <a:ext cx="24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878" name="Group 326">
              <a:extLst>
                <a:ext uri="{FF2B5EF4-FFF2-40B4-BE49-F238E27FC236}">
                  <a16:creationId xmlns:a16="http://schemas.microsoft.com/office/drawing/2014/main" id="{A868101E-27A1-454F-84DC-4EB0A3907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3024"/>
              <a:ext cx="1451" cy="591"/>
              <a:chOff x="3408" y="3264"/>
              <a:chExt cx="1451" cy="591"/>
            </a:xfrm>
          </p:grpSpPr>
          <p:sp>
            <p:nvSpPr>
              <p:cNvPr id="34881" name="Text Box 327">
                <a:extLst>
                  <a:ext uri="{FF2B5EF4-FFF2-40B4-BE49-F238E27FC236}">
                    <a16:creationId xmlns:a16="http://schemas.microsoft.com/office/drawing/2014/main" id="{971D6BEF-613D-416F-B081-A603CC4604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5" y="3423"/>
                <a:ext cx="82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stuck rod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location</a:t>
                </a:r>
              </a:p>
            </p:txBody>
          </p:sp>
          <p:sp>
            <p:nvSpPr>
              <p:cNvPr id="34882" name="Oval 328">
                <a:extLst>
                  <a:ext uri="{FF2B5EF4-FFF2-40B4-BE49-F238E27FC236}">
                    <a16:creationId xmlns:a16="http://schemas.microsoft.com/office/drawing/2014/main" id="{B49DE3E6-7FB8-4829-A4C4-A27E9AE5F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264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83" name="Line 329">
                <a:extLst>
                  <a:ext uri="{FF2B5EF4-FFF2-40B4-BE49-F238E27FC236}">
                    <a16:creationId xmlns:a16="http://schemas.microsoft.com/office/drawing/2014/main" id="{4FC3DEB9-5155-4F5C-8A32-DDF182EE3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48" y="3408"/>
                <a:ext cx="48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79" name="Line 330">
              <a:extLst>
                <a:ext uri="{FF2B5EF4-FFF2-40B4-BE49-F238E27FC236}">
                  <a16:creationId xmlns:a16="http://schemas.microsoft.com/office/drawing/2014/main" id="{2221B88C-E047-440C-AC6E-D1048EF79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3072"/>
              <a:ext cx="144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80" name="Line 331">
              <a:extLst>
                <a:ext uri="{FF2B5EF4-FFF2-40B4-BE49-F238E27FC236}">
                  <a16:creationId xmlns:a16="http://schemas.microsoft.com/office/drawing/2014/main" id="{A946FFEB-673F-420A-98DA-3AD8739D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072"/>
              <a:ext cx="144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DE42351-F17E-4134-BC38-5281674018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1272" y="342900"/>
            <a:ext cx="7696200" cy="1143000"/>
          </a:xfrm>
        </p:spPr>
        <p:txBody>
          <a:bodyPr/>
          <a:lstStyle/>
          <a:p>
            <a:pPr algn="ctr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Three-Dimensional Analysis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 Main Steam Line Break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60537C5-24A3-473E-ADB8-5FE92B26E7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0" y="1828800"/>
            <a:ext cx="7543800" cy="44307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Initial Steady-State</a:t>
            </a:r>
          </a:p>
        </p:txBody>
      </p:sp>
      <p:grpSp>
        <p:nvGrpSpPr>
          <p:cNvPr id="35844" name="Group 4">
            <a:extLst>
              <a:ext uri="{FF2B5EF4-FFF2-40B4-BE49-F238E27FC236}">
                <a16:creationId xmlns:a16="http://schemas.microsoft.com/office/drawing/2014/main" id="{36DD982F-D6F8-4C7B-898E-15533667A57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514600"/>
            <a:ext cx="5475288" cy="4114800"/>
            <a:chOff x="1266" y="1439"/>
            <a:chExt cx="3449" cy="2592"/>
          </a:xfrm>
        </p:grpSpPr>
        <p:sp>
          <p:nvSpPr>
            <p:cNvPr id="98309" name="Rectangle 5">
              <a:extLst>
                <a:ext uri="{FF2B5EF4-FFF2-40B4-BE49-F238E27FC236}">
                  <a16:creationId xmlns:a16="http://schemas.microsoft.com/office/drawing/2014/main" id="{7FD1B438-77E0-4266-BF91-07ADEBD5D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" y="1439"/>
              <a:ext cx="3449" cy="259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l" eaLnBrk="0" hangingPunct="0">
                <a:lnSpc>
                  <a:spcPct val="100000"/>
                </a:lnSpc>
                <a:defRPr/>
              </a:pPr>
              <a:endParaRPr lang="en-US" sz="1800" b="0">
                <a:latin typeface="Tahoma" pitchFamily="34" charset="0"/>
                <a:ea typeface="+mn-ea"/>
              </a:endParaRPr>
            </a:p>
          </p:txBody>
        </p:sp>
        <p:pic>
          <p:nvPicPr>
            <p:cNvPr id="35846" name="Picture 6" descr="rpd0">
              <a:extLst>
                <a:ext uri="{FF2B5EF4-FFF2-40B4-BE49-F238E27FC236}">
                  <a16:creationId xmlns:a16="http://schemas.microsoft.com/office/drawing/2014/main" id="{7949A5EF-F73A-4728-B1A6-36F828FBE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439"/>
              <a:ext cx="3449" cy="258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8F761F2-2892-4177-B096-9B5B4F01AB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88976"/>
            <a:ext cx="8229600" cy="489365"/>
          </a:xfrm>
        </p:spPr>
        <p:txBody>
          <a:bodyPr/>
          <a:lstStyle/>
          <a:p>
            <a:pPr algn="ctr" eaLnBrk="1" hangingPunct="1"/>
            <a:r>
              <a:rPr lang="en-US" altLang="en-US" sz="3200" dirty="0">
                <a:ea typeface="ＭＳ Ｐゴシック" panose="020B0600070205080204" pitchFamily="34" charset="-128"/>
              </a:rPr>
              <a:t>MSLB Transient Analysis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9DA1858-5FD4-4F80-BBCF-23751AF3BE5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08113" y="1905000"/>
            <a:ext cx="7735887" cy="5921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                                                            Radial Power Evolution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2E8C280-0497-437D-B0FC-E29DBA0B55AC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62200"/>
            <a:ext cx="4648200" cy="4114800"/>
            <a:chOff x="1266" y="1439"/>
            <a:chExt cx="3449" cy="2592"/>
          </a:xfrm>
        </p:grpSpPr>
        <p:sp>
          <p:nvSpPr>
            <p:cNvPr id="99333" name="Rectangle 5">
              <a:extLst>
                <a:ext uri="{FF2B5EF4-FFF2-40B4-BE49-F238E27FC236}">
                  <a16:creationId xmlns:a16="http://schemas.microsoft.com/office/drawing/2014/main" id="{84B1444F-C76D-4A3E-B92C-146DBCA1B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" y="1439"/>
              <a:ext cx="3449" cy="259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l" eaLnBrk="0" hangingPunct="0">
                <a:lnSpc>
                  <a:spcPct val="100000"/>
                </a:lnSpc>
                <a:defRPr/>
              </a:pPr>
              <a:endParaRPr lang="en-US" sz="1800" b="0">
                <a:latin typeface="Tahoma" pitchFamily="34" charset="0"/>
                <a:ea typeface="+mn-ea"/>
              </a:endParaRPr>
            </a:p>
          </p:txBody>
        </p:sp>
        <p:pic>
          <p:nvPicPr>
            <p:cNvPr id="36923" name="Picture 6" descr="rpd0">
              <a:extLst>
                <a:ext uri="{FF2B5EF4-FFF2-40B4-BE49-F238E27FC236}">
                  <a16:creationId xmlns:a16="http://schemas.microsoft.com/office/drawing/2014/main" id="{EDD39DB4-A1FF-4101-BD22-33CCFC50F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439"/>
              <a:ext cx="3449" cy="258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335" name="Picture 7" descr="rpd1">
            <a:extLst>
              <a:ext uri="{FF2B5EF4-FFF2-40B4-BE49-F238E27FC236}">
                <a16:creationId xmlns:a16="http://schemas.microsoft.com/office/drawing/2014/main" id="{871A1C40-B200-4F05-BB1F-B7D18565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rpd2">
            <a:extLst>
              <a:ext uri="{FF2B5EF4-FFF2-40B4-BE49-F238E27FC236}">
                <a16:creationId xmlns:a16="http://schemas.microsoft.com/office/drawing/2014/main" id="{DC541E62-F9D2-4582-BC08-AA639657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7" name="Picture 9" descr="rpd3">
            <a:extLst>
              <a:ext uri="{FF2B5EF4-FFF2-40B4-BE49-F238E27FC236}">
                <a16:creationId xmlns:a16="http://schemas.microsoft.com/office/drawing/2014/main" id="{6E1EFDDC-7522-4903-A7F1-ABFF49B6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rpd4">
            <a:extLst>
              <a:ext uri="{FF2B5EF4-FFF2-40B4-BE49-F238E27FC236}">
                <a16:creationId xmlns:a16="http://schemas.microsoft.com/office/drawing/2014/main" id="{FFD1058C-4BA0-4A1B-8D28-DCAE3F05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rpd5">
            <a:extLst>
              <a:ext uri="{FF2B5EF4-FFF2-40B4-BE49-F238E27FC236}">
                <a16:creationId xmlns:a16="http://schemas.microsoft.com/office/drawing/2014/main" id="{F114748F-7232-4163-903B-7E14A7B97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rpd6">
            <a:extLst>
              <a:ext uri="{FF2B5EF4-FFF2-40B4-BE49-F238E27FC236}">
                <a16:creationId xmlns:a16="http://schemas.microsoft.com/office/drawing/2014/main" id="{EF9D7825-3066-441F-A798-79F75FFE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 descr="rpd7">
            <a:extLst>
              <a:ext uri="{FF2B5EF4-FFF2-40B4-BE49-F238E27FC236}">
                <a16:creationId xmlns:a16="http://schemas.microsoft.com/office/drawing/2014/main" id="{ED34D9C9-A238-456C-90A7-5FCAE82CE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rpd8">
            <a:extLst>
              <a:ext uri="{FF2B5EF4-FFF2-40B4-BE49-F238E27FC236}">
                <a16:creationId xmlns:a16="http://schemas.microsoft.com/office/drawing/2014/main" id="{A17644A7-6866-4F0A-9ACF-ED39CD17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3" name="Picture 15" descr="rpd9">
            <a:extLst>
              <a:ext uri="{FF2B5EF4-FFF2-40B4-BE49-F238E27FC236}">
                <a16:creationId xmlns:a16="http://schemas.microsoft.com/office/drawing/2014/main" id="{3A50ADC7-CF80-4DB0-8C21-653AB07D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4" name="Picture 16" descr="rpd10">
            <a:extLst>
              <a:ext uri="{FF2B5EF4-FFF2-40B4-BE49-F238E27FC236}">
                <a16:creationId xmlns:a16="http://schemas.microsoft.com/office/drawing/2014/main" id="{05C2883C-4FDD-4B7D-B56C-11C238F8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5" name="Picture 17" descr="rpd12">
            <a:extLst>
              <a:ext uri="{FF2B5EF4-FFF2-40B4-BE49-F238E27FC236}">
                <a16:creationId xmlns:a16="http://schemas.microsoft.com/office/drawing/2014/main" id="{872F5252-78AB-4286-84F8-41BCDB8D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rpd14">
            <a:extLst>
              <a:ext uri="{FF2B5EF4-FFF2-40B4-BE49-F238E27FC236}">
                <a16:creationId xmlns:a16="http://schemas.microsoft.com/office/drawing/2014/main" id="{6424DCC2-5C59-4FC8-A7B8-BBA3C636E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7" name="Picture 19" descr="rpd16">
            <a:extLst>
              <a:ext uri="{FF2B5EF4-FFF2-40B4-BE49-F238E27FC236}">
                <a16:creationId xmlns:a16="http://schemas.microsoft.com/office/drawing/2014/main" id="{C6062BEE-BBAE-4636-BA9C-76A1B2D1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rpd18">
            <a:extLst>
              <a:ext uri="{FF2B5EF4-FFF2-40B4-BE49-F238E27FC236}">
                <a16:creationId xmlns:a16="http://schemas.microsoft.com/office/drawing/2014/main" id="{3A3096EB-24E5-4749-A28C-0790747E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9" name="Picture 21" descr="rpd20">
            <a:extLst>
              <a:ext uri="{FF2B5EF4-FFF2-40B4-BE49-F238E27FC236}">
                <a16:creationId xmlns:a16="http://schemas.microsoft.com/office/drawing/2014/main" id="{0275A321-E044-45E2-B868-4A3CB443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rpd22">
            <a:extLst>
              <a:ext uri="{FF2B5EF4-FFF2-40B4-BE49-F238E27FC236}">
                <a16:creationId xmlns:a16="http://schemas.microsoft.com/office/drawing/2014/main" id="{A955DB13-F0F2-4EAD-ABE5-7603959C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1" name="Picture 23" descr="rpd24">
            <a:extLst>
              <a:ext uri="{FF2B5EF4-FFF2-40B4-BE49-F238E27FC236}">
                <a16:creationId xmlns:a16="http://schemas.microsoft.com/office/drawing/2014/main" id="{52301427-0F3D-4596-86DC-D8A7F1CC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rpd26">
            <a:extLst>
              <a:ext uri="{FF2B5EF4-FFF2-40B4-BE49-F238E27FC236}">
                <a16:creationId xmlns:a16="http://schemas.microsoft.com/office/drawing/2014/main" id="{9923850A-8EEC-4AF1-AB15-8CD00599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3" name="Picture 25" descr="rpd28">
            <a:extLst>
              <a:ext uri="{FF2B5EF4-FFF2-40B4-BE49-F238E27FC236}">
                <a16:creationId xmlns:a16="http://schemas.microsoft.com/office/drawing/2014/main" id="{E648D351-13F2-4B14-B437-F416F181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rpd30">
            <a:extLst>
              <a:ext uri="{FF2B5EF4-FFF2-40B4-BE49-F238E27FC236}">
                <a16:creationId xmlns:a16="http://schemas.microsoft.com/office/drawing/2014/main" id="{E72AB607-A7FC-443D-849E-E85868A4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5" name="Picture 27" descr="rpd32">
            <a:extLst>
              <a:ext uri="{FF2B5EF4-FFF2-40B4-BE49-F238E27FC236}">
                <a16:creationId xmlns:a16="http://schemas.microsoft.com/office/drawing/2014/main" id="{0BC85B45-EF87-4FB8-BAB8-24E2CA67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rpd34">
            <a:extLst>
              <a:ext uri="{FF2B5EF4-FFF2-40B4-BE49-F238E27FC236}">
                <a16:creationId xmlns:a16="http://schemas.microsoft.com/office/drawing/2014/main" id="{8369E61F-CC87-4C08-A9D7-3CD07E6A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7" name="Picture 29" descr="rpd36">
            <a:extLst>
              <a:ext uri="{FF2B5EF4-FFF2-40B4-BE49-F238E27FC236}">
                <a16:creationId xmlns:a16="http://schemas.microsoft.com/office/drawing/2014/main" id="{FF7209EC-CA8E-401E-8A0D-6D563AF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8" name="Picture 30" descr="rpd38">
            <a:extLst>
              <a:ext uri="{FF2B5EF4-FFF2-40B4-BE49-F238E27FC236}">
                <a16:creationId xmlns:a16="http://schemas.microsoft.com/office/drawing/2014/main" id="{A06ABAE5-D60F-4CE2-B752-7D07FE2C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9" name="Picture 31" descr="rpd40">
            <a:extLst>
              <a:ext uri="{FF2B5EF4-FFF2-40B4-BE49-F238E27FC236}">
                <a16:creationId xmlns:a16="http://schemas.microsoft.com/office/drawing/2014/main" id="{A6D02111-E622-41DB-8C67-ED1FCB22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rpd42">
            <a:extLst>
              <a:ext uri="{FF2B5EF4-FFF2-40B4-BE49-F238E27FC236}">
                <a16:creationId xmlns:a16="http://schemas.microsoft.com/office/drawing/2014/main" id="{2B719DE3-6FE5-412C-B6E4-F34D3506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1" name="Picture 33" descr="rpd44">
            <a:extLst>
              <a:ext uri="{FF2B5EF4-FFF2-40B4-BE49-F238E27FC236}">
                <a16:creationId xmlns:a16="http://schemas.microsoft.com/office/drawing/2014/main" id="{763D803A-309D-448C-9CB2-DC650656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2" name="Picture 34" descr="rpd46">
            <a:extLst>
              <a:ext uri="{FF2B5EF4-FFF2-40B4-BE49-F238E27FC236}">
                <a16:creationId xmlns:a16="http://schemas.microsoft.com/office/drawing/2014/main" id="{887F75FA-F1D7-4862-B0C9-A2A6C88C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3" name="Picture 35" descr="rpd48">
            <a:extLst>
              <a:ext uri="{FF2B5EF4-FFF2-40B4-BE49-F238E27FC236}">
                <a16:creationId xmlns:a16="http://schemas.microsoft.com/office/drawing/2014/main" id="{BFFD174F-7E37-4912-BA7C-34B004F8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4" name="Picture 36" descr="rpd50">
            <a:extLst>
              <a:ext uri="{FF2B5EF4-FFF2-40B4-BE49-F238E27FC236}">
                <a16:creationId xmlns:a16="http://schemas.microsoft.com/office/drawing/2014/main" id="{C06854F2-BD30-483B-8CD8-BE52C0888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5" name="Picture 37" descr="rpd52">
            <a:extLst>
              <a:ext uri="{FF2B5EF4-FFF2-40B4-BE49-F238E27FC236}">
                <a16:creationId xmlns:a16="http://schemas.microsoft.com/office/drawing/2014/main" id="{09634E79-4253-4A46-83F4-7767EA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6" name="Picture 38" descr="rpd54">
            <a:extLst>
              <a:ext uri="{FF2B5EF4-FFF2-40B4-BE49-F238E27FC236}">
                <a16:creationId xmlns:a16="http://schemas.microsoft.com/office/drawing/2014/main" id="{A5453FF4-6634-4C95-A80B-062E9BB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7" name="Picture 39" descr="rpd56">
            <a:extLst>
              <a:ext uri="{FF2B5EF4-FFF2-40B4-BE49-F238E27FC236}">
                <a16:creationId xmlns:a16="http://schemas.microsoft.com/office/drawing/2014/main" id="{7DF0CD50-7FFC-48B0-A4A4-0BB214D7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8" name="Picture 40" descr="rpd58">
            <a:extLst>
              <a:ext uri="{FF2B5EF4-FFF2-40B4-BE49-F238E27FC236}">
                <a16:creationId xmlns:a16="http://schemas.microsoft.com/office/drawing/2014/main" id="{AD49F482-D3F1-4690-BD1F-BF610E6D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9" name="Picture 41" descr="rpd60">
            <a:extLst>
              <a:ext uri="{FF2B5EF4-FFF2-40B4-BE49-F238E27FC236}">
                <a16:creationId xmlns:a16="http://schemas.microsoft.com/office/drawing/2014/main" id="{47417885-AEEA-4123-AA5B-DF3089D4C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0" name="Picture 42" descr="rpd62">
            <a:extLst>
              <a:ext uri="{FF2B5EF4-FFF2-40B4-BE49-F238E27FC236}">
                <a16:creationId xmlns:a16="http://schemas.microsoft.com/office/drawing/2014/main" id="{77CE153C-3954-4BFD-8DB7-4E6C6EE3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1" name="Picture 43" descr="rpd64">
            <a:extLst>
              <a:ext uri="{FF2B5EF4-FFF2-40B4-BE49-F238E27FC236}">
                <a16:creationId xmlns:a16="http://schemas.microsoft.com/office/drawing/2014/main" id="{9E469209-3EC4-43F2-A0BA-975D658B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2" name="Picture 44" descr="rpd66">
            <a:extLst>
              <a:ext uri="{FF2B5EF4-FFF2-40B4-BE49-F238E27FC236}">
                <a16:creationId xmlns:a16="http://schemas.microsoft.com/office/drawing/2014/main" id="{2ACCF1D7-B430-4BD8-8FB8-9B8F0706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3" name="Picture 45" descr="rpd68">
            <a:extLst>
              <a:ext uri="{FF2B5EF4-FFF2-40B4-BE49-F238E27FC236}">
                <a16:creationId xmlns:a16="http://schemas.microsoft.com/office/drawing/2014/main" id="{53E2070A-4651-483E-9C93-B98CFA31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4" name="Picture 46" descr="rpd70">
            <a:extLst>
              <a:ext uri="{FF2B5EF4-FFF2-40B4-BE49-F238E27FC236}">
                <a16:creationId xmlns:a16="http://schemas.microsoft.com/office/drawing/2014/main" id="{B4F5B11E-D44B-4CBD-9ECA-B50763CD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5" name="Picture 47" descr="rpd72">
            <a:extLst>
              <a:ext uri="{FF2B5EF4-FFF2-40B4-BE49-F238E27FC236}">
                <a16:creationId xmlns:a16="http://schemas.microsoft.com/office/drawing/2014/main" id="{FEA22F29-8791-4BF4-A583-C001CB1D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6" name="Picture 48" descr="rpd74">
            <a:extLst>
              <a:ext uri="{FF2B5EF4-FFF2-40B4-BE49-F238E27FC236}">
                <a16:creationId xmlns:a16="http://schemas.microsoft.com/office/drawing/2014/main" id="{37CFB9A3-EB8D-4652-B4E6-B296320B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7" name="Picture 49" descr="rpd76">
            <a:extLst>
              <a:ext uri="{FF2B5EF4-FFF2-40B4-BE49-F238E27FC236}">
                <a16:creationId xmlns:a16="http://schemas.microsoft.com/office/drawing/2014/main" id="{F2718EDF-0246-44CC-B0B1-162BB1C8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8" name="Picture 50" descr="rpd78">
            <a:extLst>
              <a:ext uri="{FF2B5EF4-FFF2-40B4-BE49-F238E27FC236}">
                <a16:creationId xmlns:a16="http://schemas.microsoft.com/office/drawing/2014/main" id="{EDA90448-269D-48E2-90FA-77E75A23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9" name="Picture 51" descr="rpd80">
            <a:extLst>
              <a:ext uri="{FF2B5EF4-FFF2-40B4-BE49-F238E27FC236}">
                <a16:creationId xmlns:a16="http://schemas.microsoft.com/office/drawing/2014/main" id="{CA746CA6-11E7-4B7F-A931-584176DE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80" name="Picture 52" descr="rpd82">
            <a:extLst>
              <a:ext uri="{FF2B5EF4-FFF2-40B4-BE49-F238E27FC236}">
                <a16:creationId xmlns:a16="http://schemas.microsoft.com/office/drawing/2014/main" id="{2376508B-A790-40FE-AA8A-94F7954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81" name="Picture 53" descr="rpd91">
            <a:extLst>
              <a:ext uri="{FF2B5EF4-FFF2-40B4-BE49-F238E27FC236}">
                <a16:creationId xmlns:a16="http://schemas.microsoft.com/office/drawing/2014/main" id="{AD49C068-EE9A-4BB4-8067-9A3FE6AF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82" name="Picture 54" descr="rpd99">
            <a:extLst>
              <a:ext uri="{FF2B5EF4-FFF2-40B4-BE49-F238E27FC236}">
                <a16:creationId xmlns:a16="http://schemas.microsoft.com/office/drawing/2014/main" id="{A72C5B91-AFEC-43CB-AD4B-3536AEAA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917" name="Group 55">
            <a:extLst>
              <a:ext uri="{FF2B5EF4-FFF2-40B4-BE49-F238E27FC236}">
                <a16:creationId xmlns:a16="http://schemas.microsoft.com/office/drawing/2014/main" id="{EA68AC70-D8C3-4907-9EE6-71873D4044F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362200"/>
            <a:ext cx="4038600" cy="4114800"/>
            <a:chOff x="1152" y="1104"/>
            <a:chExt cx="3792" cy="2757"/>
          </a:xfrm>
        </p:grpSpPr>
        <p:pic>
          <p:nvPicPr>
            <p:cNvPr id="36919" name="Picture 56" descr="fig3">
              <a:extLst>
                <a:ext uri="{FF2B5EF4-FFF2-40B4-BE49-F238E27FC236}">
                  <a16:creationId xmlns:a16="http://schemas.microsoft.com/office/drawing/2014/main" id="{94FF9890-3BA0-4629-A86B-B5828A827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104"/>
              <a:ext cx="3792" cy="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20" name="Rectangle 57">
              <a:extLst>
                <a:ext uri="{FF2B5EF4-FFF2-40B4-BE49-F238E27FC236}">
                  <a16:creationId xmlns:a16="http://schemas.microsoft.com/office/drawing/2014/main" id="{57DCAEDA-3185-4504-B1F6-9736FEFA9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44"/>
              <a:ext cx="12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36921" name="Rectangle 58">
              <a:extLst>
                <a:ext uri="{FF2B5EF4-FFF2-40B4-BE49-F238E27FC236}">
                  <a16:creationId xmlns:a16="http://schemas.microsoft.com/office/drawing/2014/main" id="{E2E119D4-A4CD-45D4-B00F-E323F82AF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92"/>
              <a:ext cx="100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="0">
                <a:latin typeface="Tahoma" panose="020B0604030504040204" pitchFamily="34" charset="0"/>
              </a:endParaRPr>
            </a:p>
          </p:txBody>
        </p:sp>
      </p:grpSp>
      <p:sp>
        <p:nvSpPr>
          <p:cNvPr id="36918" name="Rectangle 59">
            <a:extLst>
              <a:ext uri="{FF2B5EF4-FFF2-40B4-BE49-F238E27FC236}">
                <a16:creationId xmlns:a16="http://schemas.microsoft.com/office/drawing/2014/main" id="{A328C784-9B59-4044-AF69-9ACE140A3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6670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9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35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PJA Analytic Solution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D54B2-6225-4E1E-9BC1-3629658E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022764"/>
            <a:ext cx="7238177" cy="3786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C243C-D7AE-4808-89D9-5311754E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99" y="1048327"/>
            <a:ext cx="6604188" cy="7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7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537524"/>
            <a:ext cx="8450263" cy="406265"/>
          </a:xfrm>
        </p:spPr>
        <p:txBody>
          <a:bodyPr/>
          <a:lstStyle/>
          <a:p>
            <a:r>
              <a:rPr lang="en-US" dirty="0"/>
              <a:t>PJA Analytic Solution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E40A7-3316-4EAB-ADF9-0062DFC6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43" y="1236878"/>
            <a:ext cx="7415311" cy="40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9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323165"/>
          </a:xfrm>
        </p:spPr>
        <p:txBody>
          <a:bodyPr/>
          <a:lstStyle/>
          <a:p>
            <a:r>
              <a:rPr lang="en-US" sz="2000" dirty="0"/>
              <a:t>PJA Analytic Solution –   Generalized Asymmetric Ramp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E654A-1941-42FB-AA93-564DFE3C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64" y="541170"/>
            <a:ext cx="5781963" cy="63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2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323165"/>
          </a:xfrm>
        </p:spPr>
        <p:txBody>
          <a:bodyPr/>
          <a:lstStyle/>
          <a:p>
            <a:r>
              <a:rPr lang="en-US" sz="2000" dirty="0"/>
              <a:t>PJA Analytic Solution - Generalized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00796-BD1E-46D6-A3A8-BA5301CB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63" y="662551"/>
            <a:ext cx="5167581" cy="59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1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3EE0E-E955-4DC1-902E-BE1E03E0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82" y="301083"/>
            <a:ext cx="6775854" cy="566011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ABAE671-0BAD-4759-991B-CB5612DD4512}"/>
              </a:ext>
            </a:extLst>
          </p:cNvPr>
          <p:cNvSpPr/>
          <p:nvPr/>
        </p:nvSpPr>
        <p:spPr bwMode="auto">
          <a:xfrm>
            <a:off x="840955" y="2062977"/>
            <a:ext cx="1304427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6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323165"/>
          </a:xfrm>
        </p:spPr>
        <p:txBody>
          <a:bodyPr/>
          <a:lstStyle/>
          <a:p>
            <a:r>
              <a:rPr lang="en-US" sz="2000" dirty="0"/>
              <a:t>PJA Analytic Solution - Generalized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802D0-C418-4748-81AB-A3978B91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63" y="571179"/>
            <a:ext cx="4837545" cy="62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406265"/>
          </a:xfrm>
        </p:spPr>
        <p:txBody>
          <a:bodyPr/>
          <a:lstStyle/>
          <a:p>
            <a:r>
              <a:rPr lang="en-US" dirty="0"/>
              <a:t>Sec 8.2     PJA for </a:t>
            </a:r>
            <a:r>
              <a:rPr lang="en-US" dirty="0" err="1"/>
              <a:t>Superprompt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CD42D-22AE-4773-8BD3-B6F1E83F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54" y="921327"/>
            <a:ext cx="4553690" cy="52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C0FAA-D394-4CAA-9EBC-6B59726A356C}"/>
              </a:ext>
            </a:extLst>
          </p:cNvPr>
          <p:cNvSpPr txBox="1">
            <a:spLocks/>
          </p:cNvSpPr>
          <p:nvPr/>
        </p:nvSpPr>
        <p:spPr bwMode="auto">
          <a:xfrm>
            <a:off x="217559" y="450397"/>
            <a:ext cx="8450263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 baseline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sz="2400" kern="0" dirty="0"/>
              <a:t>“Big Picture”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ACA12-97C8-49FC-AAEB-5D8340B82110}"/>
              </a:ext>
            </a:extLst>
          </p:cNvPr>
          <p:cNvSpPr txBox="1">
            <a:spLocks/>
          </p:cNvSpPr>
          <p:nvPr/>
        </p:nvSpPr>
        <p:spPr bwMode="auto">
          <a:xfrm>
            <a:off x="378728" y="578315"/>
            <a:ext cx="8547713" cy="58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0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6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5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endParaRPr lang="en-US" kern="0" dirty="0"/>
          </a:p>
          <a:p>
            <a:r>
              <a:rPr lang="en-US" kern="0" dirty="0"/>
              <a:t>Ch 5   Exact Point Kinetics (Eq. Eq. 5.34)</a:t>
            </a:r>
          </a:p>
          <a:p>
            <a:pPr lvl="1"/>
            <a:r>
              <a:rPr lang="en-US" kern="0" dirty="0"/>
              <a:t>w/ assumptions -&gt; Point Reactor Model</a:t>
            </a:r>
          </a:p>
          <a:p>
            <a:pPr lvl="1"/>
            <a:endParaRPr lang="en-US" kern="0" dirty="0"/>
          </a:p>
          <a:p>
            <a:r>
              <a:rPr lang="en-US" kern="0" dirty="0"/>
              <a:t>Ch 6</a:t>
            </a:r>
          </a:p>
          <a:p>
            <a:pPr lvl="1"/>
            <a:r>
              <a:rPr lang="en-US" kern="0" dirty="0"/>
              <a:t>Simplify Delayed Neutron Source -&gt; one group delayed neutrons</a:t>
            </a:r>
          </a:p>
          <a:p>
            <a:pPr lvl="1"/>
            <a:r>
              <a:rPr lang="en-US" kern="0" dirty="0"/>
              <a:t>Application to CONSTANT reactivity insertion (</a:t>
            </a:r>
            <a:r>
              <a:rPr lang="en-US" kern="0" dirty="0" err="1"/>
              <a:t>ie</a:t>
            </a:r>
            <a:r>
              <a:rPr lang="en-US" kern="0" dirty="0"/>
              <a:t> NO FEEDBACK)</a:t>
            </a:r>
          </a:p>
          <a:p>
            <a:pPr lvl="1"/>
            <a:r>
              <a:rPr lang="en-US" kern="0" dirty="0"/>
              <a:t>SOLUTION w/ one group delayed neutronics   … Eq. 6.109</a:t>
            </a:r>
          </a:p>
          <a:p>
            <a:pPr lvl="2"/>
            <a:r>
              <a:rPr lang="en-US" kern="0" dirty="0" err="1"/>
              <a:t>Superprompt</a:t>
            </a:r>
            <a:endParaRPr lang="en-US" kern="0" dirty="0"/>
          </a:p>
          <a:p>
            <a:pPr lvl="2"/>
            <a:r>
              <a:rPr lang="en-US" kern="0" dirty="0" err="1"/>
              <a:t>Subprompt</a:t>
            </a:r>
            <a:r>
              <a:rPr lang="en-US" kern="0" dirty="0"/>
              <a:t> </a:t>
            </a:r>
          </a:p>
          <a:p>
            <a:pPr marL="800100" lvl="2" indent="0">
              <a:buNone/>
            </a:pPr>
            <a:endParaRPr lang="en-US" kern="0" dirty="0"/>
          </a:p>
          <a:p>
            <a:r>
              <a:rPr lang="en-US" kern="0" dirty="0"/>
              <a:t>Ch 8    Time-dependent Reactivity -&gt; </a:t>
            </a:r>
            <a:r>
              <a:rPr lang="en-US" kern="0" dirty="0" err="1"/>
              <a:t>Subprompt</a:t>
            </a:r>
            <a:r>
              <a:rPr lang="en-US" kern="0" dirty="0"/>
              <a:t> (e.g. MSLB)</a:t>
            </a:r>
          </a:p>
          <a:p>
            <a:endParaRPr lang="en-US" kern="0" dirty="0"/>
          </a:p>
          <a:p>
            <a:r>
              <a:rPr lang="en-US" kern="0" dirty="0"/>
              <a:t>Ch 10  Time-dependent Reactivity w/ Feedback</a:t>
            </a:r>
          </a:p>
          <a:p>
            <a:pPr lvl="1"/>
            <a:r>
              <a:rPr lang="en-US" kern="0" dirty="0"/>
              <a:t>10.1   Measurement of doppler coefficient in SEFOR using </a:t>
            </a:r>
            <a:r>
              <a:rPr lang="en-US" kern="0" dirty="0" err="1"/>
              <a:t>subprompt</a:t>
            </a:r>
            <a:endParaRPr lang="en-US" kern="0" dirty="0"/>
          </a:p>
          <a:p>
            <a:pPr lvl="1"/>
            <a:r>
              <a:rPr lang="en-US" kern="0" dirty="0"/>
              <a:t>10.2   </a:t>
            </a:r>
            <a:r>
              <a:rPr lang="en-US" kern="0" dirty="0" err="1"/>
              <a:t>Superprompt</a:t>
            </a:r>
            <a:r>
              <a:rPr lang="en-US" kern="0" dirty="0"/>
              <a:t> RIA transient … e.g. Control Rod Ejection </a:t>
            </a:r>
          </a:p>
          <a:p>
            <a:pPr marL="0" indent="0">
              <a:buNone/>
            </a:pPr>
            <a:r>
              <a:rPr lang="en-US" kern="0" dirty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027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C0FAA-D394-4CAA-9EBC-6B59726A356C}"/>
              </a:ext>
            </a:extLst>
          </p:cNvPr>
          <p:cNvSpPr txBox="1">
            <a:spLocks/>
          </p:cNvSpPr>
          <p:nvPr/>
        </p:nvSpPr>
        <p:spPr bwMode="auto">
          <a:xfrm>
            <a:off x="-68768" y="108651"/>
            <a:ext cx="8450263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 baseline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sz="2400" kern="0" dirty="0"/>
              <a:t>“Big Picture”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ACA12-97C8-49FC-AAEB-5D8340B82110}"/>
              </a:ext>
            </a:extLst>
          </p:cNvPr>
          <p:cNvSpPr txBox="1">
            <a:spLocks/>
          </p:cNvSpPr>
          <p:nvPr/>
        </p:nvSpPr>
        <p:spPr bwMode="auto">
          <a:xfrm>
            <a:off x="378728" y="578315"/>
            <a:ext cx="8547713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0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6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5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r>
              <a:rPr lang="en-US" kern="0" dirty="0"/>
              <a:t>Ch 5   Exact Point Kinetics (Eq. Eq. 5.34)</a:t>
            </a:r>
          </a:p>
          <a:p>
            <a:pPr lvl="1"/>
            <a:r>
              <a:rPr lang="en-US" kern="0" dirty="0"/>
              <a:t>w/ assumptions -&gt; Point Reactor Model</a:t>
            </a:r>
          </a:p>
          <a:p>
            <a:pPr lvl="1"/>
            <a:endParaRPr lang="en-US" kern="0" dirty="0"/>
          </a:p>
          <a:p>
            <a:r>
              <a:rPr lang="en-US" kern="0" dirty="0"/>
              <a:t>Ch 6</a:t>
            </a:r>
          </a:p>
          <a:p>
            <a:pPr lvl="1"/>
            <a:r>
              <a:rPr lang="en-US" kern="0" dirty="0"/>
              <a:t>Simplify Delayed Neutron Source -&gt; one group delayed neutrons</a:t>
            </a:r>
          </a:p>
          <a:p>
            <a:pPr lvl="1"/>
            <a:r>
              <a:rPr lang="en-US" kern="0" dirty="0"/>
              <a:t>Application to CONSTANT reactivity insertion (</a:t>
            </a:r>
            <a:r>
              <a:rPr lang="en-US" kern="0" dirty="0" err="1"/>
              <a:t>ie</a:t>
            </a:r>
            <a:r>
              <a:rPr lang="en-US" kern="0" dirty="0"/>
              <a:t> NO FEEDBACK)</a:t>
            </a:r>
          </a:p>
          <a:p>
            <a:pPr lvl="1"/>
            <a:r>
              <a:rPr lang="en-US" kern="0" dirty="0"/>
              <a:t>SOLUTION w/ one group delayed neutronics   … Eq. 6.109</a:t>
            </a:r>
          </a:p>
          <a:p>
            <a:pPr lvl="2"/>
            <a:r>
              <a:rPr lang="en-US" kern="0" dirty="0" err="1"/>
              <a:t>Superprompt</a:t>
            </a:r>
            <a:endParaRPr lang="en-US" kern="0" dirty="0"/>
          </a:p>
          <a:p>
            <a:pPr lvl="2"/>
            <a:r>
              <a:rPr lang="en-US" kern="0" dirty="0" err="1"/>
              <a:t>Subprompt</a:t>
            </a:r>
            <a:r>
              <a:rPr lang="en-US" kern="0" dirty="0"/>
              <a:t> </a:t>
            </a:r>
          </a:p>
          <a:p>
            <a:pPr marL="800100" lvl="2" indent="0">
              <a:buNone/>
            </a:pPr>
            <a:endParaRPr lang="en-US" kern="0" dirty="0"/>
          </a:p>
          <a:p>
            <a:r>
              <a:rPr lang="en-US" kern="0" dirty="0"/>
              <a:t>Ch 8    Time-dependent Reactivity </a:t>
            </a:r>
          </a:p>
          <a:p>
            <a:pPr lvl="1"/>
            <a:r>
              <a:rPr lang="en-US" kern="0" dirty="0"/>
              <a:t>8.1    </a:t>
            </a:r>
            <a:r>
              <a:rPr lang="en-US" kern="0" dirty="0" err="1"/>
              <a:t>Subprompt</a:t>
            </a:r>
            <a:r>
              <a:rPr lang="en-US" kern="0" dirty="0"/>
              <a:t>  PJA  Eq 8.10    (MSLB)</a:t>
            </a:r>
          </a:p>
          <a:p>
            <a:pPr lvl="1"/>
            <a:r>
              <a:rPr lang="en-US" kern="0" dirty="0"/>
              <a:t>8.2    </a:t>
            </a:r>
            <a:r>
              <a:rPr lang="en-US" kern="0" dirty="0" err="1"/>
              <a:t>Superprompt</a:t>
            </a:r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Ch 10  Time-dependent Reactivity w/ Feedback</a:t>
            </a:r>
          </a:p>
          <a:p>
            <a:pPr lvl="1"/>
            <a:r>
              <a:rPr lang="en-US" kern="0" dirty="0"/>
              <a:t>10.1   Measurement of doppler coefficient in SEFOR using </a:t>
            </a:r>
            <a:r>
              <a:rPr lang="en-US" kern="0" dirty="0" err="1"/>
              <a:t>subprompt</a:t>
            </a:r>
            <a:endParaRPr lang="en-US" kern="0" dirty="0"/>
          </a:p>
          <a:p>
            <a:pPr lvl="1"/>
            <a:r>
              <a:rPr lang="en-US" kern="0" dirty="0"/>
              <a:t>10.2   </a:t>
            </a:r>
            <a:r>
              <a:rPr lang="en-US" kern="0" dirty="0" err="1"/>
              <a:t>Superprompt</a:t>
            </a:r>
            <a:r>
              <a:rPr lang="en-US" kern="0" dirty="0"/>
              <a:t> RIA transient … e.g. Control Rod Ejection </a:t>
            </a:r>
          </a:p>
          <a:p>
            <a:pPr marL="0" indent="0">
              <a:buNone/>
            </a:pPr>
            <a:r>
              <a:rPr lang="en-US" kern="0" dirty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5328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E4BAB-6318-4A81-A86F-7CD1F58D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495" y="3778666"/>
            <a:ext cx="4970752" cy="406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3B398-C87F-4177-A255-301840E0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2" y="5027284"/>
            <a:ext cx="8313692" cy="1593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F560C4D2-E97E-4A8A-B41A-5E526AD6D394}"/>
                  </a:ext>
                </a:extLst>
              </p:cNvPr>
              <p:cNvSpPr txBox="1"/>
              <p:nvPr/>
            </p:nvSpPr>
            <p:spPr bwMode="auto">
              <a:xfrm>
                <a:off x="3082131" y="1857535"/>
                <a:ext cx="2644775" cy="67786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𝒅𝒑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𝜦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𝜦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𝝀𝜻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F560C4D2-E97E-4A8A-B41A-5E526AD6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2131" y="1857535"/>
                <a:ext cx="2644775" cy="67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33BB6EAF-7FB8-418D-9DD7-DFA6836695A9}"/>
                  </a:ext>
                </a:extLst>
              </p:cNvPr>
              <p:cNvSpPr txBox="1"/>
              <p:nvPr/>
            </p:nvSpPr>
            <p:spPr bwMode="auto">
              <a:xfrm>
                <a:off x="3288506" y="2535397"/>
                <a:ext cx="2566988" cy="63182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𝜻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𝝀𝜻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33BB6EAF-7FB8-418D-9DD7-DFA68366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506" y="2535397"/>
                <a:ext cx="2566988" cy="631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90CEA125-2680-43CB-AAA9-6A991759070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86521" y="1264684"/>
            <a:ext cx="8457479" cy="40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2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20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8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ea typeface="굴림" pitchFamily="34" charset="-127"/>
              </a:rPr>
              <a:t>Sub-prompt critical w/  One-group kinetics equations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57ADAD-6A14-47D4-82FD-B4CF19CD484B}"/>
              </a:ext>
            </a:extLst>
          </p:cNvPr>
          <p:cNvSpPr txBox="1">
            <a:spLocks/>
          </p:cNvSpPr>
          <p:nvPr/>
        </p:nvSpPr>
        <p:spPr bwMode="auto">
          <a:xfrm>
            <a:off x="339725" y="330200"/>
            <a:ext cx="8450263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kern="0" dirty="0"/>
              <a:t>Review Prompt Jump Approximation 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F9B0CC3-FD60-4630-BCB8-1B644DAE4412}"/>
              </a:ext>
            </a:extLst>
          </p:cNvPr>
          <p:cNvSpPr/>
          <p:nvPr/>
        </p:nvSpPr>
        <p:spPr bwMode="auto">
          <a:xfrm>
            <a:off x="4136870" y="3168306"/>
            <a:ext cx="427986" cy="4604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0450D99-F174-4F2B-AC1D-93DD4169B038}"/>
              </a:ext>
            </a:extLst>
          </p:cNvPr>
          <p:cNvSpPr/>
          <p:nvPr/>
        </p:nvSpPr>
        <p:spPr bwMode="auto">
          <a:xfrm>
            <a:off x="4136870" y="4335876"/>
            <a:ext cx="427986" cy="4604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149C8-3D63-467D-B007-2F34110E2927}"/>
              </a:ext>
            </a:extLst>
          </p:cNvPr>
          <p:cNvSpPr txBox="1"/>
          <p:nvPr/>
        </p:nvSpPr>
        <p:spPr>
          <a:xfrm>
            <a:off x="4849091" y="4401401"/>
            <a:ext cx="364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Method of Singular Perturbations</a:t>
            </a:r>
          </a:p>
        </p:txBody>
      </p:sp>
    </p:spTree>
    <p:extLst>
      <p:ext uri="{BB962C8B-B14F-4D97-AF65-F5344CB8AC3E}">
        <p14:creationId xmlns:p14="http://schemas.microsoft.com/office/powerpoint/2010/main" val="249334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F7B6-671D-4B1E-9637-70AE43A5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35" y="107347"/>
            <a:ext cx="8450263" cy="406265"/>
          </a:xfrm>
        </p:spPr>
        <p:txBody>
          <a:bodyPr/>
          <a:lstStyle/>
          <a:p>
            <a:r>
              <a:rPr lang="en-US" dirty="0"/>
              <a:t>Derivation of PJA  (Eqn. 8.10)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E92B5-F715-4A19-8B39-94AF76394FD7}"/>
              </a:ext>
            </a:extLst>
          </p:cNvPr>
          <p:cNvSpPr txBox="1"/>
          <p:nvPr/>
        </p:nvSpPr>
        <p:spPr>
          <a:xfrm>
            <a:off x="287000" y="4685716"/>
            <a:ext cx="2068945" cy="53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Eqn. 8.10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B407583-A4C2-4234-898B-85B00729B61F}"/>
              </a:ext>
            </a:extLst>
          </p:cNvPr>
          <p:cNvSpPr/>
          <p:nvPr/>
        </p:nvSpPr>
        <p:spPr bwMode="auto">
          <a:xfrm>
            <a:off x="733459" y="5221425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30482BA-BA95-4245-BBE8-864003DBA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" t="22353" b="2599"/>
          <a:stretch/>
        </p:blipFill>
        <p:spPr>
          <a:xfrm rot="10800000">
            <a:off x="1987954" y="625039"/>
            <a:ext cx="5436024" cy="56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8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F7B6-671D-4B1E-9637-70AE43A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PJA  (Eqn. 8.10)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471B-6D39-43AA-B35B-0518248A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03" y="1078346"/>
            <a:ext cx="7413908" cy="4701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52C4C-C5DB-486C-B6F4-310DA10E6959}"/>
              </a:ext>
            </a:extLst>
          </p:cNvPr>
          <p:cNvSpPr txBox="1"/>
          <p:nvPr/>
        </p:nvSpPr>
        <p:spPr>
          <a:xfrm>
            <a:off x="339725" y="2992582"/>
            <a:ext cx="235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Singular Perturbation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B2F60-3F74-44AC-80D0-CDBA3FB298A0}"/>
              </a:ext>
            </a:extLst>
          </p:cNvPr>
          <p:cNvCxnSpPr/>
          <p:nvPr/>
        </p:nvCxnSpPr>
        <p:spPr bwMode="auto">
          <a:xfrm flipV="1">
            <a:off x="2382982" y="2660073"/>
            <a:ext cx="1117600" cy="332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5815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FA98-3883-4F8D-9D78-E83B6821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71" y="642434"/>
            <a:ext cx="8450263" cy="406265"/>
          </a:xfrm>
        </p:spPr>
        <p:txBody>
          <a:bodyPr/>
          <a:lstStyle/>
          <a:p>
            <a:r>
              <a:rPr lang="en-US" dirty="0"/>
              <a:t>Analysis of Eq. 8.10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4458A-D943-4410-AAC4-FF43C6B1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" y="2491290"/>
            <a:ext cx="8593157" cy="3084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7C075-5ACD-490B-8853-C07ADF21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439" y="1277662"/>
            <a:ext cx="7206761" cy="12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12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0F6C-D50A-446B-9ABE-F5C8ACE8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Eq. 8.10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AAA6C-6AA7-4E42-A3DA-7F15383E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1" y="1459345"/>
            <a:ext cx="7888517" cy="3351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59A65-F580-4417-B98A-5B6697E1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31" y="5021251"/>
            <a:ext cx="5874327" cy="8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9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01E5-FDE2-467C-B799-3F1264B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Eq. 8.10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AAF59-4453-4BC6-B8F0-A2180DEF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69" y="2068944"/>
            <a:ext cx="5272314" cy="394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DB8ADE-A831-4393-805B-A9E084C24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2291"/>
            <a:ext cx="3393869" cy="3406001"/>
          </a:xfrm>
          <a:prstGeom prst="rect">
            <a:avLst/>
          </a:prstGeom>
        </p:spPr>
      </p:pic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9EB2E88D-3E24-409A-8F82-773B75A18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639215"/>
              </p:ext>
            </p:extLst>
          </p:nvPr>
        </p:nvGraphicFramePr>
        <p:xfrm>
          <a:off x="5070764" y="1107562"/>
          <a:ext cx="1354570" cy="59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5" imgW="965200" imgH="419100" progId="Equation.DSMT4">
                  <p:embed/>
                </p:oleObj>
              </mc:Choice>
              <mc:Fallback>
                <p:oleObj r:id="rId5" imgW="965200" imgH="419100" progId="Equation.DSMT4">
                  <p:embed/>
                  <p:pic>
                    <p:nvPicPr>
                      <p:cNvPr id="37893" name="Object 4">
                        <a:extLst>
                          <a:ext uri="{FF2B5EF4-FFF2-40B4-BE49-F238E27FC236}">
                            <a16:creationId xmlns:a16="http://schemas.microsoft.com/office/drawing/2014/main" id="{1CCD945C-6AF1-4005-B289-958A985611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764" y="1107562"/>
                        <a:ext cx="1354570" cy="5902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44278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131313"/>
      </a:dk1>
      <a:lt1>
        <a:srgbClr val="FFFFFF"/>
      </a:lt1>
      <a:dk2>
        <a:srgbClr val="0071BC"/>
      </a:dk2>
      <a:lt2>
        <a:srgbClr val="808080"/>
      </a:lt2>
      <a:accent1>
        <a:srgbClr val="00A650"/>
      </a:accent1>
      <a:accent2>
        <a:srgbClr val="B02A30"/>
      </a:accent2>
      <a:accent3>
        <a:srgbClr val="FFFFFF"/>
      </a:accent3>
      <a:accent4>
        <a:srgbClr val="0E0E0E"/>
      </a:accent4>
      <a:accent5>
        <a:srgbClr val="AAD0B3"/>
      </a:accent5>
      <a:accent6>
        <a:srgbClr val="9F252A"/>
      </a:accent6>
      <a:hlink>
        <a:srgbClr val="00ADEF"/>
      </a:hlink>
      <a:folHlink>
        <a:srgbClr val="69316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7" charset="0"/>
            <a:ea typeface="MS PGothic" pitchFamily="34" charset="-128"/>
            <a:cs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7" charset="0"/>
            <a:ea typeface="MS PGothic" pitchFamily="34" charset="-128"/>
            <a:cs typeface="MS PGothic" pitchFamily="34" charset="-128"/>
          </a:defRPr>
        </a:defPPr>
      </a:lstStyle>
    </a:lnDef>
  </a:objectDefaults>
  <a:extraClrSchemeLst>
    <a:extraClrScheme>
      <a:clrScheme name="Default Design 1">
        <a:dk1>
          <a:srgbClr val="131313"/>
        </a:dk1>
        <a:lt1>
          <a:srgbClr val="FFFFFF"/>
        </a:lt1>
        <a:dk2>
          <a:srgbClr val="0071BC"/>
        </a:dk2>
        <a:lt2>
          <a:srgbClr val="808080"/>
        </a:lt2>
        <a:accent1>
          <a:srgbClr val="00A650"/>
        </a:accent1>
        <a:accent2>
          <a:srgbClr val="FFC20E"/>
        </a:accent2>
        <a:accent3>
          <a:srgbClr val="FFFFFF"/>
        </a:accent3>
        <a:accent4>
          <a:srgbClr val="0E0E0E"/>
        </a:accent4>
        <a:accent5>
          <a:srgbClr val="AAD0B3"/>
        </a:accent5>
        <a:accent6>
          <a:srgbClr val="E7B00C"/>
        </a:accent6>
        <a:hlink>
          <a:srgbClr val="00ADEF"/>
        </a:hlink>
        <a:folHlink>
          <a:srgbClr val="6931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434</Words>
  <Application>Microsoft Office PowerPoint</Application>
  <PresentationFormat>On-screen Show (4:3)</PresentationFormat>
  <Paragraphs>106</Paragraphs>
  <Slides>22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Calibri body</vt:lpstr>
      <vt:lpstr>Cambria Math</vt:lpstr>
      <vt:lpstr>Corbel</vt:lpstr>
      <vt:lpstr>Tahoma</vt:lpstr>
      <vt:lpstr>Times</vt:lpstr>
      <vt:lpstr>Times New Roman</vt:lpstr>
      <vt:lpstr>Wingdings</vt:lpstr>
      <vt:lpstr>Default Design</vt:lpstr>
      <vt:lpstr>Equation.DSMT4</vt:lpstr>
      <vt:lpstr>Bitmap Image</vt:lpstr>
      <vt:lpstr>Worksheet</vt:lpstr>
      <vt:lpstr>NERS 551  Nuclear Reactor Dynamics Winter, 2021  Lecture 9:       Chapter 8  February 3, 2021  Prof. T. Downar   </vt:lpstr>
      <vt:lpstr>PowerPoint Presentation</vt:lpstr>
      <vt:lpstr>PowerPoint Presentation</vt:lpstr>
      <vt:lpstr>Sub-prompt critical w/  One-group kinetics equations</vt:lpstr>
      <vt:lpstr>Derivation of PJA  (Eqn. 8.10)</vt:lpstr>
      <vt:lpstr>Derivation of PJA  (Eqn. 8.10)</vt:lpstr>
      <vt:lpstr>Analysis of Eq. 8.10</vt:lpstr>
      <vt:lpstr>Analysis of Eq. 8.10 (cont.)</vt:lpstr>
      <vt:lpstr>Analysis of Eq. 8.10 (cont.)</vt:lpstr>
      <vt:lpstr>Nuclear Reactor Transient Analysis:   PWR Main Steam Line Break</vt:lpstr>
      <vt:lpstr>Main Steam Line Break Transient: Core Coolant Temperature</vt:lpstr>
      <vt:lpstr>Main Steam Line Break Analysis:  Core Average Power</vt:lpstr>
      <vt:lpstr>     MSLB:   Core 3D Neutronics Model</vt:lpstr>
      <vt:lpstr>Three-Dimensional Analysis  Main Steam Line Break</vt:lpstr>
      <vt:lpstr>MSLB Transient Analysis</vt:lpstr>
      <vt:lpstr>PJA Analytic Solution </vt:lpstr>
      <vt:lpstr>PJA Analytic Solution </vt:lpstr>
      <vt:lpstr>PJA Analytic Solution –   Generalized Asymmetric Ramp</vt:lpstr>
      <vt:lpstr>PJA Analytic Solution - Generalized</vt:lpstr>
      <vt:lpstr>PJA Analytic Solution - Generalized</vt:lpstr>
      <vt:lpstr>Sec 8.2     PJA for Superprompt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NERS 441 Nuclear Reactor Theory I Fall, 2020  Lecture 11:  Transient Analysis    Prof. T. Downar   Prof. W. S. Yang </dc:title>
  <dc:creator>Downar, Thomas</dc:creator>
  <cp:lastModifiedBy>Downar, Thomas</cp:lastModifiedBy>
  <cp:revision>71</cp:revision>
  <dcterms:created xsi:type="dcterms:W3CDTF">2020-11-10T09:14:48Z</dcterms:created>
  <dcterms:modified xsi:type="dcterms:W3CDTF">2022-02-03T13:46:22Z</dcterms:modified>
</cp:coreProperties>
</file>